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6" saveSubsetFonts="1">
  <p:sldMasterIdLst>
    <p:sldMasterId id="2147483649" r:id="rId1"/>
  </p:sldMasterIdLst>
  <p:notesMasterIdLst>
    <p:notesMasterId r:id="rId20"/>
  </p:notesMasterIdLst>
  <p:handoutMasterIdLst>
    <p:handoutMasterId r:id="rId21"/>
  </p:handoutMasterIdLst>
  <p:sldIdLst>
    <p:sldId id="262" r:id="rId2"/>
    <p:sldId id="261" r:id="rId3"/>
    <p:sldId id="264" r:id="rId4"/>
    <p:sldId id="277" r:id="rId5"/>
    <p:sldId id="278" r:id="rId6"/>
    <p:sldId id="265" r:id="rId7"/>
    <p:sldId id="266" r:id="rId8"/>
    <p:sldId id="267" r:id="rId9"/>
    <p:sldId id="268" r:id="rId10"/>
    <p:sldId id="271" r:id="rId11"/>
    <p:sldId id="280" r:id="rId12"/>
    <p:sldId id="281" r:id="rId13"/>
    <p:sldId id="282" r:id="rId14"/>
    <p:sldId id="283" r:id="rId15"/>
    <p:sldId id="284" r:id="rId16"/>
    <p:sldId id="298" r:id="rId17"/>
    <p:sldId id="297" r:id="rId18"/>
    <p:sldId id="336" r:id="rId19"/>
  </p:sldIdLst>
  <p:sldSz cx="9144000" cy="6858000" type="screen4x3"/>
  <p:notesSz cx="6858000" cy="9144000"/>
  <p:defaultTextStyle>
    <a:defPPr>
      <a:defRPr lang="en-US"/>
    </a:defPPr>
    <a:lvl1pPr algn="l" rtl="0" fontAlgn="base">
      <a:spcBef>
        <a:spcPct val="0"/>
      </a:spcBef>
      <a:spcAft>
        <a:spcPct val="0"/>
      </a:spcAft>
      <a:defRPr sz="2800" b="1" kern="1200">
        <a:solidFill>
          <a:schemeClr val="tx1"/>
        </a:solidFill>
        <a:latin typeface="Arial Black" pitchFamily="34" charset="0"/>
        <a:ea typeface="+mn-ea"/>
        <a:cs typeface="Arial" charset="0"/>
      </a:defRPr>
    </a:lvl1pPr>
    <a:lvl2pPr marL="457200" algn="l" rtl="0" fontAlgn="base">
      <a:spcBef>
        <a:spcPct val="0"/>
      </a:spcBef>
      <a:spcAft>
        <a:spcPct val="0"/>
      </a:spcAft>
      <a:defRPr sz="2800" b="1" kern="1200">
        <a:solidFill>
          <a:schemeClr val="tx1"/>
        </a:solidFill>
        <a:latin typeface="Arial Black" pitchFamily="34" charset="0"/>
        <a:ea typeface="+mn-ea"/>
        <a:cs typeface="Arial" charset="0"/>
      </a:defRPr>
    </a:lvl2pPr>
    <a:lvl3pPr marL="914400" algn="l" rtl="0" fontAlgn="base">
      <a:spcBef>
        <a:spcPct val="0"/>
      </a:spcBef>
      <a:spcAft>
        <a:spcPct val="0"/>
      </a:spcAft>
      <a:defRPr sz="2800" b="1" kern="1200">
        <a:solidFill>
          <a:schemeClr val="tx1"/>
        </a:solidFill>
        <a:latin typeface="Arial Black" pitchFamily="34" charset="0"/>
        <a:ea typeface="+mn-ea"/>
        <a:cs typeface="Arial" charset="0"/>
      </a:defRPr>
    </a:lvl3pPr>
    <a:lvl4pPr marL="1371600" algn="l" rtl="0" fontAlgn="base">
      <a:spcBef>
        <a:spcPct val="0"/>
      </a:spcBef>
      <a:spcAft>
        <a:spcPct val="0"/>
      </a:spcAft>
      <a:defRPr sz="2800" b="1" kern="1200">
        <a:solidFill>
          <a:schemeClr val="tx1"/>
        </a:solidFill>
        <a:latin typeface="Arial Black" pitchFamily="34" charset="0"/>
        <a:ea typeface="+mn-ea"/>
        <a:cs typeface="Arial" charset="0"/>
      </a:defRPr>
    </a:lvl4pPr>
    <a:lvl5pPr marL="1828800" algn="l" rtl="0" fontAlgn="base">
      <a:spcBef>
        <a:spcPct val="0"/>
      </a:spcBef>
      <a:spcAft>
        <a:spcPct val="0"/>
      </a:spcAft>
      <a:defRPr sz="2800" b="1" kern="1200">
        <a:solidFill>
          <a:schemeClr val="tx1"/>
        </a:solidFill>
        <a:latin typeface="Arial Black" pitchFamily="34" charset="0"/>
        <a:ea typeface="+mn-ea"/>
        <a:cs typeface="Arial" charset="0"/>
      </a:defRPr>
    </a:lvl5pPr>
    <a:lvl6pPr marL="2286000" algn="l" defTabSz="914400" rtl="0" eaLnBrk="1" latinLnBrk="0" hangingPunct="1">
      <a:defRPr sz="2800" b="1" kern="1200">
        <a:solidFill>
          <a:schemeClr val="tx1"/>
        </a:solidFill>
        <a:latin typeface="Arial Black" pitchFamily="34" charset="0"/>
        <a:ea typeface="+mn-ea"/>
        <a:cs typeface="Arial" charset="0"/>
      </a:defRPr>
    </a:lvl6pPr>
    <a:lvl7pPr marL="2743200" algn="l" defTabSz="914400" rtl="0" eaLnBrk="1" latinLnBrk="0" hangingPunct="1">
      <a:defRPr sz="2800" b="1" kern="1200">
        <a:solidFill>
          <a:schemeClr val="tx1"/>
        </a:solidFill>
        <a:latin typeface="Arial Black" pitchFamily="34" charset="0"/>
        <a:ea typeface="+mn-ea"/>
        <a:cs typeface="Arial" charset="0"/>
      </a:defRPr>
    </a:lvl7pPr>
    <a:lvl8pPr marL="3200400" algn="l" defTabSz="914400" rtl="0" eaLnBrk="1" latinLnBrk="0" hangingPunct="1">
      <a:defRPr sz="2800" b="1" kern="1200">
        <a:solidFill>
          <a:schemeClr val="tx1"/>
        </a:solidFill>
        <a:latin typeface="Arial Black" pitchFamily="34" charset="0"/>
        <a:ea typeface="+mn-ea"/>
        <a:cs typeface="Arial" charset="0"/>
      </a:defRPr>
    </a:lvl8pPr>
    <a:lvl9pPr marL="3657600" algn="l" defTabSz="914400" rtl="0" eaLnBrk="1" latinLnBrk="0" hangingPunct="1">
      <a:defRPr sz="2800" b="1" kern="1200">
        <a:solidFill>
          <a:schemeClr val="tx1"/>
        </a:solidFill>
        <a:latin typeface="Arial Black"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41" autoAdjust="0"/>
    <p:restoredTop sz="94604" autoAdjust="0"/>
  </p:normalViewPr>
  <p:slideViewPr>
    <p:cSldViewPr>
      <p:cViewPr>
        <p:scale>
          <a:sx n="50" d="100"/>
          <a:sy n="50" d="100"/>
        </p:scale>
        <p:origin x="-1344" y="-10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defRPr sz="1200" b="0">
                <a:latin typeface="Arial" pitchFamily="34" charset="0"/>
                <a:cs typeface="Arial" pitchFamily="34" charset="0"/>
              </a:defRPr>
            </a:lvl1pPr>
          </a:lstStyle>
          <a:p>
            <a:pPr>
              <a:defRPr/>
            </a:pPr>
            <a:endParaRPr lang="en-US" altLang="en-US"/>
          </a:p>
        </p:txBody>
      </p:sp>
      <p:sp>
        <p:nvSpPr>
          <p:cNvPr id="83971"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b="0">
                <a:latin typeface="Arial" pitchFamily="34" charset="0"/>
                <a:cs typeface="Arial" pitchFamily="34" charset="0"/>
              </a:defRPr>
            </a:lvl1pPr>
          </a:lstStyle>
          <a:p>
            <a:pPr>
              <a:defRPr/>
            </a:pPr>
            <a:fld id="{A4845E99-B6C8-499D-B144-6E8A0E2BCE6A}" type="datetimeFigureOut">
              <a:rPr lang="en-US" altLang="en-US"/>
              <a:pPr>
                <a:defRPr/>
              </a:pPr>
              <a:t>3/3/2015</a:t>
            </a:fld>
            <a:endParaRPr lang="en-US" altLang="en-US" dirty="0"/>
          </a:p>
        </p:txBody>
      </p:sp>
      <p:sp>
        <p:nvSpPr>
          <p:cNvPr id="83972"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a:defRPr sz="1200" b="0">
                <a:latin typeface="Arial" pitchFamily="34" charset="0"/>
                <a:cs typeface="Arial" pitchFamily="34" charset="0"/>
              </a:defRPr>
            </a:lvl1pPr>
          </a:lstStyle>
          <a:p>
            <a:pPr>
              <a:defRPr/>
            </a:pPr>
            <a:endParaRPr lang="en-US" altLang="en-US"/>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b="0">
                <a:latin typeface="Arial" pitchFamily="34" charset="0"/>
                <a:cs typeface="Arial" pitchFamily="34" charset="0"/>
              </a:defRPr>
            </a:lvl1pPr>
          </a:lstStyle>
          <a:p>
            <a:pPr>
              <a:defRPr/>
            </a:pPr>
            <a:fld id="{5882BB55-5ACB-48A5-B57A-8B038712B823}"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latin typeface="+mn-lt"/>
                <a:cs typeface="+mn-cs"/>
              </a:defRPr>
            </a:lvl1pPr>
          </a:lstStyle>
          <a:p>
            <a:pPr>
              <a:defRPr/>
            </a:pPr>
            <a:fld id="{AF19F450-A244-4852-BFDE-4C1C647E87DF}" type="datetimeFigureOut">
              <a:rPr lang="en-US"/>
              <a:pPr>
                <a:defRPr/>
              </a:pPr>
              <a:t>3/3/2015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4A6C0700-8987-4026-9DB3-0885C8B5718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9"/>
          <p:cNvSpPr>
            <a:spLocks noGrp="1" noChangeArrowheads="1"/>
          </p:cNvSpPr>
          <p:nvPr>
            <p:ph type="dt" sz="half" idx="10"/>
          </p:nvPr>
        </p:nvSpPr>
        <p:spPr>
          <a:ln/>
        </p:spPr>
        <p:txBody>
          <a:bodyPr/>
          <a:lstStyle>
            <a:lvl1pPr>
              <a:defRPr/>
            </a:lvl1pPr>
          </a:lstStyle>
          <a:p>
            <a:pPr>
              <a:defRPr/>
            </a:pPr>
            <a:fld id="{EB27F338-46E7-4F84-B3F9-DE71FEEA1E29}" type="datetimeFigureOut">
              <a:rPr lang="en-US"/>
              <a:pPr>
                <a:defRPr/>
              </a:pPr>
              <a:t>3/3/2015</a:t>
            </a:fld>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3F24D430-DF14-4396-A7D7-36CF32448B5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9"/>
          <p:cNvSpPr>
            <a:spLocks noGrp="1" noChangeArrowheads="1"/>
          </p:cNvSpPr>
          <p:nvPr>
            <p:ph type="dt" sz="half" idx="10"/>
          </p:nvPr>
        </p:nvSpPr>
        <p:spPr>
          <a:ln/>
        </p:spPr>
        <p:txBody>
          <a:bodyPr/>
          <a:lstStyle>
            <a:lvl1pPr>
              <a:defRPr/>
            </a:lvl1pPr>
          </a:lstStyle>
          <a:p>
            <a:pPr>
              <a:defRPr/>
            </a:pPr>
            <a:fld id="{0AD78493-AC22-4E64-BBB9-6CF21651E062}" type="datetimeFigureOut">
              <a:rPr lang="en-US"/>
              <a:pPr>
                <a:defRPr/>
              </a:pPr>
              <a:t>3/3/2015</a:t>
            </a:fld>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3CCBA023-3A58-4AEE-8254-55E521F8287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9"/>
          <p:cNvSpPr>
            <a:spLocks noGrp="1" noChangeArrowheads="1"/>
          </p:cNvSpPr>
          <p:nvPr>
            <p:ph type="dt" sz="half" idx="10"/>
          </p:nvPr>
        </p:nvSpPr>
        <p:spPr>
          <a:ln/>
        </p:spPr>
        <p:txBody>
          <a:bodyPr/>
          <a:lstStyle>
            <a:lvl1pPr>
              <a:defRPr/>
            </a:lvl1pPr>
          </a:lstStyle>
          <a:p>
            <a:pPr>
              <a:defRPr/>
            </a:pPr>
            <a:fld id="{9DB3879C-370A-4194-84CA-C3840B4D594C}" type="datetimeFigureOut">
              <a:rPr lang="en-US"/>
              <a:pPr>
                <a:defRPr/>
              </a:pPr>
              <a:t>3/3/2015</a:t>
            </a:fld>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1959AAEE-E070-4CD6-BB88-E0B0F64AE56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9"/>
          <p:cNvSpPr>
            <a:spLocks noGrp="1" noChangeArrowheads="1"/>
          </p:cNvSpPr>
          <p:nvPr>
            <p:ph type="dt" sz="half" idx="10"/>
          </p:nvPr>
        </p:nvSpPr>
        <p:spPr>
          <a:ln/>
        </p:spPr>
        <p:txBody>
          <a:bodyPr/>
          <a:lstStyle>
            <a:lvl1pPr>
              <a:defRPr/>
            </a:lvl1pPr>
          </a:lstStyle>
          <a:p>
            <a:pPr>
              <a:defRPr/>
            </a:pPr>
            <a:fld id="{F22254EA-6ABB-4104-AABC-78309D429E1D}" type="datetimeFigureOut">
              <a:rPr lang="en-US"/>
              <a:pPr>
                <a:defRPr/>
              </a:pPr>
              <a:t>3/3/2015</a:t>
            </a:fld>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C65212B4-84D3-47E9-8C84-25B771DFAF8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9"/>
          <p:cNvSpPr>
            <a:spLocks noGrp="1" noChangeArrowheads="1"/>
          </p:cNvSpPr>
          <p:nvPr>
            <p:ph type="dt" sz="half" idx="10"/>
          </p:nvPr>
        </p:nvSpPr>
        <p:spPr>
          <a:ln/>
        </p:spPr>
        <p:txBody>
          <a:bodyPr/>
          <a:lstStyle>
            <a:lvl1pPr>
              <a:defRPr/>
            </a:lvl1pPr>
          </a:lstStyle>
          <a:p>
            <a:pPr>
              <a:defRPr/>
            </a:pPr>
            <a:fld id="{EDB338F5-098F-4D55-A166-2988BE7F0F3E}" type="datetimeFigureOut">
              <a:rPr lang="en-US"/>
              <a:pPr>
                <a:defRPr/>
              </a:pPr>
              <a:t>3/3/2015</a:t>
            </a:fld>
            <a:endParaRPr lang="en-US"/>
          </a:p>
        </p:txBody>
      </p:sp>
      <p:sp>
        <p:nvSpPr>
          <p:cNvPr id="8" name="Rectangle 140"/>
          <p:cNvSpPr>
            <a:spLocks noGrp="1" noChangeArrowheads="1"/>
          </p:cNvSpPr>
          <p:nvPr>
            <p:ph type="ftr" sz="quarter" idx="11"/>
          </p:nvPr>
        </p:nvSpPr>
        <p:spPr>
          <a:ln/>
        </p:spPr>
        <p:txBody>
          <a:bodyPr/>
          <a:lstStyle>
            <a:lvl1pPr>
              <a:defRPr/>
            </a:lvl1pPr>
          </a:lstStyle>
          <a:p>
            <a:pPr>
              <a:defRPr/>
            </a:pPr>
            <a:endParaRPr lang="en-US"/>
          </a:p>
        </p:txBody>
      </p:sp>
      <p:sp>
        <p:nvSpPr>
          <p:cNvPr id="9" name="Rectangle 141"/>
          <p:cNvSpPr>
            <a:spLocks noGrp="1" noChangeArrowheads="1"/>
          </p:cNvSpPr>
          <p:nvPr>
            <p:ph type="sldNum" sz="quarter" idx="12"/>
          </p:nvPr>
        </p:nvSpPr>
        <p:spPr>
          <a:ln/>
        </p:spPr>
        <p:txBody>
          <a:bodyPr/>
          <a:lstStyle>
            <a:lvl1pPr>
              <a:defRPr/>
            </a:lvl1pPr>
          </a:lstStyle>
          <a:p>
            <a:pPr>
              <a:defRPr/>
            </a:pPr>
            <a:fld id="{59ACB0BE-9F0F-443D-BB38-245FECB67CA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9"/>
          <p:cNvSpPr>
            <a:spLocks noGrp="1" noChangeArrowheads="1"/>
          </p:cNvSpPr>
          <p:nvPr>
            <p:ph type="dt" sz="half" idx="10"/>
          </p:nvPr>
        </p:nvSpPr>
        <p:spPr>
          <a:ln/>
        </p:spPr>
        <p:txBody>
          <a:bodyPr/>
          <a:lstStyle>
            <a:lvl1pPr>
              <a:defRPr/>
            </a:lvl1pPr>
          </a:lstStyle>
          <a:p>
            <a:pPr>
              <a:defRPr/>
            </a:pPr>
            <a:fld id="{95C20012-2877-4215-A72D-9EB683CD9465}" type="datetimeFigureOut">
              <a:rPr lang="en-US"/>
              <a:pPr>
                <a:defRPr/>
              </a:pPr>
              <a:t>3/3/2015</a:t>
            </a:fld>
            <a:endParaRPr lang="en-US"/>
          </a:p>
        </p:txBody>
      </p:sp>
      <p:sp>
        <p:nvSpPr>
          <p:cNvPr id="4" name="Rectangle 140"/>
          <p:cNvSpPr>
            <a:spLocks noGrp="1" noChangeArrowheads="1"/>
          </p:cNvSpPr>
          <p:nvPr>
            <p:ph type="ftr" sz="quarter" idx="11"/>
          </p:nvPr>
        </p:nvSpPr>
        <p:spPr>
          <a:ln/>
        </p:spPr>
        <p:txBody>
          <a:bodyPr/>
          <a:lstStyle>
            <a:lvl1pPr>
              <a:defRPr/>
            </a:lvl1pPr>
          </a:lstStyle>
          <a:p>
            <a:pPr>
              <a:defRPr/>
            </a:pPr>
            <a:endParaRPr lang="en-US"/>
          </a:p>
        </p:txBody>
      </p:sp>
      <p:sp>
        <p:nvSpPr>
          <p:cNvPr id="5" name="Rectangle 141"/>
          <p:cNvSpPr>
            <a:spLocks noGrp="1" noChangeArrowheads="1"/>
          </p:cNvSpPr>
          <p:nvPr>
            <p:ph type="sldNum" sz="quarter" idx="12"/>
          </p:nvPr>
        </p:nvSpPr>
        <p:spPr>
          <a:ln/>
        </p:spPr>
        <p:txBody>
          <a:bodyPr/>
          <a:lstStyle>
            <a:lvl1pPr>
              <a:defRPr/>
            </a:lvl1pPr>
          </a:lstStyle>
          <a:p>
            <a:pPr>
              <a:defRPr/>
            </a:pPr>
            <a:fld id="{BA6A05B2-B459-487C-89DC-E0B2163F0CA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9"/>
          <p:cNvSpPr>
            <a:spLocks noGrp="1" noChangeArrowheads="1"/>
          </p:cNvSpPr>
          <p:nvPr>
            <p:ph type="dt" sz="half" idx="10"/>
          </p:nvPr>
        </p:nvSpPr>
        <p:spPr>
          <a:ln/>
        </p:spPr>
        <p:txBody>
          <a:bodyPr/>
          <a:lstStyle>
            <a:lvl1pPr>
              <a:defRPr/>
            </a:lvl1pPr>
          </a:lstStyle>
          <a:p>
            <a:pPr>
              <a:defRPr/>
            </a:pPr>
            <a:fld id="{BE71750B-E506-4F99-BDE6-5FCB74647F64}" type="datetimeFigureOut">
              <a:rPr lang="en-US"/>
              <a:pPr>
                <a:defRPr/>
              </a:pPr>
              <a:t>3/3/2015</a:t>
            </a:fld>
            <a:endParaRPr lang="en-US"/>
          </a:p>
        </p:txBody>
      </p:sp>
      <p:sp>
        <p:nvSpPr>
          <p:cNvPr id="3" name="Rectangle 140"/>
          <p:cNvSpPr>
            <a:spLocks noGrp="1" noChangeArrowheads="1"/>
          </p:cNvSpPr>
          <p:nvPr>
            <p:ph type="ftr" sz="quarter" idx="11"/>
          </p:nvPr>
        </p:nvSpPr>
        <p:spPr>
          <a:ln/>
        </p:spPr>
        <p:txBody>
          <a:bodyPr/>
          <a:lstStyle>
            <a:lvl1pPr>
              <a:defRPr/>
            </a:lvl1pPr>
          </a:lstStyle>
          <a:p>
            <a:pPr>
              <a:defRPr/>
            </a:pPr>
            <a:endParaRPr lang="en-US"/>
          </a:p>
        </p:txBody>
      </p:sp>
      <p:sp>
        <p:nvSpPr>
          <p:cNvPr id="4" name="Rectangle 141"/>
          <p:cNvSpPr>
            <a:spLocks noGrp="1" noChangeArrowheads="1"/>
          </p:cNvSpPr>
          <p:nvPr>
            <p:ph type="sldNum" sz="quarter" idx="12"/>
          </p:nvPr>
        </p:nvSpPr>
        <p:spPr>
          <a:ln/>
        </p:spPr>
        <p:txBody>
          <a:bodyPr/>
          <a:lstStyle>
            <a:lvl1pPr>
              <a:defRPr/>
            </a:lvl1pPr>
          </a:lstStyle>
          <a:p>
            <a:pPr>
              <a:defRPr/>
            </a:pPr>
            <a:fld id="{E5EB13C1-5616-4261-9887-4739A455CE5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fld id="{09D78C88-B9AB-4459-B30E-159BDAB27FE9}" type="datetimeFigureOut">
              <a:rPr lang="en-US"/>
              <a:pPr>
                <a:defRPr/>
              </a:pPr>
              <a:t>3/3/2015</a:t>
            </a:fld>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A7D68D44-552E-4CF0-9680-6F4707F1B2E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fld id="{23928DEA-08FB-4AC4-8F25-E4D2E556A38C}" type="datetimeFigureOut">
              <a:rPr lang="en-US"/>
              <a:pPr>
                <a:defRPr/>
              </a:pPr>
              <a:t>3/3/2015</a:t>
            </a:fld>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1FEEC9E6-6D1E-4918-BE35-F6724277BF1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9"/>
          <p:cNvSpPr>
            <a:spLocks noGrp="1" noChangeArrowheads="1"/>
          </p:cNvSpPr>
          <p:nvPr>
            <p:ph type="dt" sz="half" idx="10"/>
          </p:nvPr>
        </p:nvSpPr>
        <p:spPr>
          <a:ln/>
        </p:spPr>
        <p:txBody>
          <a:bodyPr/>
          <a:lstStyle>
            <a:lvl1pPr>
              <a:defRPr/>
            </a:lvl1pPr>
          </a:lstStyle>
          <a:p>
            <a:pPr>
              <a:defRPr/>
            </a:pPr>
            <a:fld id="{CB1F1C20-F078-4E91-B7C8-8B6019B2C2F2}" type="datetimeFigureOut">
              <a:rPr lang="en-US"/>
              <a:pPr>
                <a:defRPr/>
              </a:pPr>
              <a:t>3/3/2015</a:t>
            </a:fld>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6AA6CA6B-0A39-4D21-886D-C4C85638F85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6303963" y="0"/>
            <a:ext cx="2840037" cy="3254375"/>
            <a:chOff x="3115" y="0"/>
            <a:chExt cx="2170" cy="2486"/>
          </a:xfrm>
        </p:grpSpPr>
        <p:grpSp>
          <p:nvGrpSpPr>
            <p:cNvPr id="1032" name="Group 3"/>
            <p:cNvGrpSpPr>
              <a:grpSpLocks/>
            </p:cNvGrpSpPr>
            <p:nvPr/>
          </p:nvGrpSpPr>
          <p:grpSpPr bwMode="auto">
            <a:xfrm>
              <a:off x="4080" y="1910"/>
              <a:ext cx="768" cy="576"/>
              <a:chOff x="0" y="0"/>
              <a:chExt cx="768" cy="576"/>
            </a:xfrm>
          </p:grpSpPr>
          <p:sp>
            <p:nvSpPr>
              <p:cNvPr id="99332" name="Oval 4"/>
              <p:cNvSpPr>
                <a:spLocks noChangeArrowheads="1"/>
              </p:cNvSpPr>
              <p:nvPr/>
            </p:nvSpPr>
            <p:spPr bwMode="hidden">
              <a:xfrm>
                <a:off x="3"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lgn="ctr">
                  <a:defRPr/>
                </a:pPr>
                <a:endParaRPr lang="en-US" sz="1800" b="0"/>
              </a:p>
            </p:txBody>
          </p:sp>
          <p:sp>
            <p:nvSpPr>
              <p:cNvPr id="99333" name="Oval 5"/>
              <p:cNvSpPr>
                <a:spLocks noChangeArrowheads="1"/>
              </p:cNvSpPr>
              <p:nvPr/>
            </p:nvSpPr>
            <p:spPr bwMode="hidden">
              <a:xfrm>
                <a:off x="276" y="252"/>
                <a:ext cx="188"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lgn="ctr">
                  <a:defRPr/>
                </a:pPr>
                <a:endParaRPr lang="en-US" sz="1800" b="0"/>
              </a:p>
            </p:txBody>
          </p:sp>
        </p:grpSp>
        <p:grpSp>
          <p:nvGrpSpPr>
            <p:cNvPr id="1033" name="Group 6"/>
            <p:cNvGrpSpPr>
              <a:grpSpLocks/>
            </p:cNvGrpSpPr>
            <p:nvPr/>
          </p:nvGrpSpPr>
          <p:grpSpPr bwMode="auto">
            <a:xfrm>
              <a:off x="4257" y="1103"/>
              <a:ext cx="768" cy="576"/>
              <a:chOff x="0" y="0"/>
              <a:chExt cx="768" cy="576"/>
            </a:xfrm>
          </p:grpSpPr>
          <p:sp>
            <p:nvSpPr>
              <p:cNvPr id="99335" name="Oval 7"/>
              <p:cNvSpPr>
                <a:spLocks noChangeArrowheads="1"/>
              </p:cNvSpPr>
              <p:nvPr/>
            </p:nvSpPr>
            <p:spPr bwMode="hidden">
              <a:xfrm>
                <a:off x="-3" y="3"/>
                <a:ext cx="771"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lgn="ctr">
                  <a:defRPr/>
                </a:pPr>
                <a:endParaRPr lang="en-US" sz="1800" b="0"/>
              </a:p>
            </p:txBody>
          </p:sp>
          <p:sp>
            <p:nvSpPr>
              <p:cNvPr id="99336" name="Oval 8"/>
              <p:cNvSpPr>
                <a:spLocks noChangeArrowheads="1"/>
              </p:cNvSpPr>
              <p:nvPr/>
            </p:nvSpPr>
            <p:spPr bwMode="hidden">
              <a:xfrm>
                <a:off x="276" y="254"/>
                <a:ext cx="186" cy="109"/>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lgn="ctr">
                  <a:defRPr/>
                </a:pPr>
                <a:endParaRPr lang="en-US" sz="1800" b="0"/>
              </a:p>
            </p:txBody>
          </p:sp>
        </p:grpSp>
        <p:grpSp>
          <p:nvGrpSpPr>
            <p:cNvPr id="1034" name="Group 9"/>
            <p:cNvGrpSpPr>
              <a:grpSpLocks/>
            </p:cNvGrpSpPr>
            <p:nvPr/>
          </p:nvGrpSpPr>
          <p:grpSpPr bwMode="auto">
            <a:xfrm>
              <a:off x="3134" y="0"/>
              <a:ext cx="768" cy="576"/>
              <a:chOff x="0" y="0"/>
              <a:chExt cx="768" cy="576"/>
            </a:xfrm>
          </p:grpSpPr>
          <p:sp>
            <p:nvSpPr>
              <p:cNvPr id="99338"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lgn="ctr">
                  <a:defRPr/>
                </a:pPr>
                <a:endParaRPr lang="en-US" sz="1800" b="0"/>
              </a:p>
            </p:txBody>
          </p:sp>
          <p:sp>
            <p:nvSpPr>
              <p:cNvPr id="99339" name="Oval 11"/>
              <p:cNvSpPr>
                <a:spLocks noChangeArrowheads="1"/>
              </p:cNvSpPr>
              <p:nvPr/>
            </p:nvSpPr>
            <p:spPr bwMode="hidden">
              <a:xfrm>
                <a:off x="276" y="252"/>
                <a:ext cx="188"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lgn="ctr">
                  <a:defRPr/>
                </a:pPr>
                <a:endParaRPr lang="en-US" sz="1800" b="0"/>
              </a:p>
            </p:txBody>
          </p:sp>
        </p:grpSp>
        <p:grpSp>
          <p:nvGrpSpPr>
            <p:cNvPr id="1035" name="Group 12"/>
            <p:cNvGrpSpPr>
              <a:grpSpLocks/>
            </p:cNvGrpSpPr>
            <p:nvPr/>
          </p:nvGrpSpPr>
          <p:grpSpPr bwMode="auto">
            <a:xfrm>
              <a:off x="3115" y="0"/>
              <a:ext cx="2170" cy="1702"/>
              <a:chOff x="3115" y="0"/>
              <a:chExt cx="2170" cy="1702"/>
            </a:xfrm>
          </p:grpSpPr>
          <p:grpSp>
            <p:nvGrpSpPr>
              <p:cNvPr id="1036" name="Group 13"/>
              <p:cNvGrpSpPr>
                <a:grpSpLocks/>
              </p:cNvGrpSpPr>
              <p:nvPr/>
            </p:nvGrpSpPr>
            <p:grpSpPr bwMode="auto">
              <a:xfrm>
                <a:off x="3640" y="308"/>
                <a:ext cx="1145" cy="844"/>
                <a:chOff x="1265" y="814"/>
                <a:chExt cx="2919" cy="2151"/>
              </a:xfrm>
            </p:grpSpPr>
            <p:sp>
              <p:nvSpPr>
                <p:cNvPr id="99342" name="Oval 14"/>
                <p:cNvSpPr>
                  <a:spLocks noChangeArrowheads="1"/>
                </p:cNvSpPr>
                <p:nvPr/>
              </p:nvSpPr>
              <p:spPr bwMode="hidden">
                <a:xfrm>
                  <a:off x="1266"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lgn="ctr">
                    <a:defRPr/>
                  </a:pPr>
                  <a:endParaRPr lang="en-US" sz="1800" b="0"/>
                </a:p>
              </p:txBody>
            </p:sp>
            <p:sp>
              <p:nvSpPr>
                <p:cNvPr id="99343" name="Oval 15"/>
                <p:cNvSpPr>
                  <a:spLocks noChangeArrowheads="1"/>
                </p:cNvSpPr>
                <p:nvPr/>
              </p:nvSpPr>
              <p:spPr bwMode="hidden">
                <a:xfrm>
                  <a:off x="2382" y="1602"/>
                  <a:ext cx="578" cy="405"/>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pPr algn="ctr">
                    <a:defRPr/>
                  </a:pPr>
                  <a:endParaRPr lang="en-US" sz="1800" b="0"/>
                </a:p>
              </p:txBody>
            </p:sp>
          </p:grpSp>
          <p:grpSp>
            <p:nvGrpSpPr>
              <p:cNvPr id="1037" name="Group 16"/>
              <p:cNvGrpSpPr>
                <a:grpSpLocks/>
              </p:cNvGrpSpPr>
              <p:nvPr/>
            </p:nvGrpSpPr>
            <p:grpSpPr bwMode="auto">
              <a:xfrm>
                <a:off x="3115" y="0"/>
                <a:ext cx="2145" cy="1702"/>
                <a:chOff x="3115" y="0"/>
                <a:chExt cx="2145" cy="1702"/>
              </a:xfrm>
            </p:grpSpPr>
            <p:grpSp>
              <p:nvGrpSpPr>
                <p:cNvPr id="1060" name="Group 17"/>
                <p:cNvGrpSpPr>
                  <a:grpSpLocks/>
                </p:cNvGrpSpPr>
                <p:nvPr/>
              </p:nvGrpSpPr>
              <p:grpSpPr bwMode="auto">
                <a:xfrm>
                  <a:off x="4505" y="589"/>
                  <a:ext cx="493" cy="912"/>
                  <a:chOff x="3471" y="1530"/>
                  <a:chExt cx="1258" cy="2327"/>
                </a:xfrm>
              </p:grpSpPr>
              <p:sp>
                <p:nvSpPr>
                  <p:cNvPr id="99346" name="Freeform 18"/>
                  <p:cNvSpPr>
                    <a:spLocks/>
                  </p:cNvSpPr>
                  <p:nvPr/>
                </p:nvSpPr>
                <p:spPr bwMode="hidden">
                  <a:xfrm rot="2711884">
                    <a:off x="2778" y="2236"/>
                    <a:ext cx="1699"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lgn="ctr">
                      <a:defRPr/>
                    </a:pPr>
                    <a:endParaRPr lang="en-US" sz="1800" b="0"/>
                  </a:p>
                </p:txBody>
              </p:sp>
              <p:sp>
                <p:nvSpPr>
                  <p:cNvPr id="99347" name="Freeform 19"/>
                  <p:cNvSpPr>
                    <a:spLocks/>
                  </p:cNvSpPr>
                  <p:nvPr/>
                </p:nvSpPr>
                <p:spPr bwMode="hidden">
                  <a:xfrm rot="2711884">
                    <a:off x="4044" y="3124"/>
                    <a:ext cx="876" cy="4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grpSp>
            <p:grpSp>
              <p:nvGrpSpPr>
                <p:cNvPr id="1061" name="Group 20"/>
                <p:cNvGrpSpPr>
                  <a:grpSpLocks/>
                </p:cNvGrpSpPr>
                <p:nvPr/>
              </p:nvGrpSpPr>
              <p:grpSpPr bwMode="auto">
                <a:xfrm>
                  <a:off x="4267" y="781"/>
                  <a:ext cx="966" cy="522"/>
                  <a:chOff x="2864" y="2019"/>
                  <a:chExt cx="2463" cy="1332"/>
                </a:xfrm>
              </p:grpSpPr>
              <p:sp>
                <p:nvSpPr>
                  <p:cNvPr id="99349" name="Freeform 21"/>
                  <p:cNvSpPr>
                    <a:spLocks/>
                  </p:cNvSpPr>
                  <p:nvPr/>
                </p:nvSpPr>
                <p:spPr bwMode="hidden">
                  <a:xfrm rot="2104081">
                    <a:off x="2865" y="2019"/>
                    <a:ext cx="1812"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350" name="Freeform 22"/>
                  <p:cNvSpPr>
                    <a:spLocks/>
                  </p:cNvSpPr>
                  <p:nvPr/>
                </p:nvSpPr>
                <p:spPr bwMode="hidden">
                  <a:xfrm rot="2104081">
                    <a:off x="4352" y="2805"/>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lgn="ctr">
                      <a:defRPr/>
                    </a:pPr>
                    <a:endParaRPr lang="en-US" sz="1800" b="0"/>
                  </a:p>
                </p:txBody>
              </p:sp>
            </p:grpSp>
            <p:grpSp>
              <p:nvGrpSpPr>
                <p:cNvPr id="1062" name="Group 23"/>
                <p:cNvGrpSpPr>
                  <a:grpSpLocks/>
                </p:cNvGrpSpPr>
                <p:nvPr/>
              </p:nvGrpSpPr>
              <p:grpSpPr bwMode="auto">
                <a:xfrm>
                  <a:off x="4280" y="707"/>
                  <a:ext cx="971" cy="417"/>
                  <a:chOff x="2897" y="1832"/>
                  <a:chExt cx="2477" cy="1064"/>
                </a:xfrm>
              </p:grpSpPr>
              <p:sp>
                <p:nvSpPr>
                  <p:cNvPr id="99352" name="Freeform 24"/>
                  <p:cNvSpPr>
                    <a:spLocks/>
                  </p:cNvSpPr>
                  <p:nvPr/>
                </p:nvSpPr>
                <p:spPr bwMode="hidden">
                  <a:xfrm rot="1582915">
                    <a:off x="2896" y="1832"/>
                    <a:ext cx="1736" cy="30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353" name="Freeform 25"/>
                  <p:cNvSpPr>
                    <a:spLocks/>
                  </p:cNvSpPr>
                  <p:nvPr/>
                </p:nvSpPr>
                <p:spPr bwMode="hidden">
                  <a:xfrm rot="1582915">
                    <a:off x="4443" y="2420"/>
                    <a:ext cx="931" cy="47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lgn="ctr">
                      <a:defRPr/>
                    </a:pPr>
                    <a:endParaRPr lang="en-US" sz="1800" b="0"/>
                  </a:p>
                </p:txBody>
              </p:sp>
            </p:grpSp>
            <p:grpSp>
              <p:nvGrpSpPr>
                <p:cNvPr id="1063" name="Group 26"/>
                <p:cNvGrpSpPr>
                  <a:grpSpLocks/>
                </p:cNvGrpSpPr>
                <p:nvPr/>
              </p:nvGrpSpPr>
              <p:grpSpPr bwMode="auto">
                <a:xfrm>
                  <a:off x="4291" y="630"/>
                  <a:ext cx="969" cy="364"/>
                  <a:chOff x="2924" y="1636"/>
                  <a:chExt cx="2472" cy="927"/>
                </a:xfrm>
              </p:grpSpPr>
              <p:sp>
                <p:nvSpPr>
                  <p:cNvPr id="99355" name="Freeform 27"/>
                  <p:cNvSpPr>
                    <a:spLocks/>
                  </p:cNvSpPr>
                  <p:nvPr/>
                </p:nvSpPr>
                <p:spPr bwMode="hidden">
                  <a:xfrm rot="1080363">
                    <a:off x="2907" y="1616"/>
                    <a:ext cx="1680" cy="3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356" name="Freeform 28"/>
                  <p:cNvSpPr>
                    <a:spLocks/>
                  </p:cNvSpPr>
                  <p:nvPr/>
                </p:nvSpPr>
                <p:spPr bwMode="hidden">
                  <a:xfrm rot="1080363">
                    <a:off x="4488" y="2030"/>
                    <a:ext cx="891" cy="51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lgn="ctr">
                      <a:defRPr/>
                    </a:pPr>
                    <a:endParaRPr lang="en-US" sz="1800" b="0"/>
                  </a:p>
                </p:txBody>
              </p:sp>
            </p:grpSp>
            <p:grpSp>
              <p:nvGrpSpPr>
                <p:cNvPr id="1064" name="Group 29"/>
                <p:cNvGrpSpPr>
                  <a:grpSpLocks/>
                </p:cNvGrpSpPr>
                <p:nvPr/>
              </p:nvGrpSpPr>
              <p:grpSpPr bwMode="auto">
                <a:xfrm>
                  <a:off x="4304" y="543"/>
                  <a:ext cx="918" cy="258"/>
                  <a:chOff x="2958" y="1414"/>
                  <a:chExt cx="2342" cy="657"/>
                </a:xfrm>
              </p:grpSpPr>
              <p:sp>
                <p:nvSpPr>
                  <p:cNvPr id="99358" name="Freeform 30"/>
                  <p:cNvSpPr>
                    <a:spLocks/>
                  </p:cNvSpPr>
                  <p:nvPr/>
                </p:nvSpPr>
                <p:spPr bwMode="hidden">
                  <a:xfrm rot="463793">
                    <a:off x="2957" y="1415"/>
                    <a:ext cx="154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359" name="Freeform 31"/>
                  <p:cNvSpPr>
                    <a:spLocks/>
                  </p:cNvSpPr>
                  <p:nvPr/>
                </p:nvSpPr>
                <p:spPr bwMode="hidden">
                  <a:xfrm rot="463793">
                    <a:off x="4470" y="1581"/>
                    <a:ext cx="829" cy="44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lgn="ctr">
                      <a:defRPr/>
                    </a:pPr>
                    <a:endParaRPr lang="en-US" sz="1800" b="0"/>
                  </a:p>
                </p:txBody>
              </p:sp>
            </p:grpSp>
            <p:grpSp>
              <p:nvGrpSpPr>
                <p:cNvPr id="1065" name="Group 32"/>
                <p:cNvGrpSpPr>
                  <a:grpSpLocks/>
                </p:cNvGrpSpPr>
                <p:nvPr/>
              </p:nvGrpSpPr>
              <p:grpSpPr bwMode="auto">
                <a:xfrm>
                  <a:off x="4314" y="487"/>
                  <a:ext cx="843" cy="134"/>
                  <a:chOff x="2983" y="1269"/>
                  <a:chExt cx="2150" cy="343"/>
                </a:xfrm>
              </p:grpSpPr>
              <p:sp>
                <p:nvSpPr>
                  <p:cNvPr id="99361" name="Freeform 33"/>
                  <p:cNvSpPr>
                    <a:spLocks/>
                  </p:cNvSpPr>
                  <p:nvPr/>
                </p:nvSpPr>
                <p:spPr bwMode="hidden">
                  <a:xfrm rot="-84182">
                    <a:off x="2982" y="1286"/>
                    <a:ext cx="1404" cy="22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362" name="Freeform 34"/>
                  <p:cNvSpPr>
                    <a:spLocks/>
                  </p:cNvSpPr>
                  <p:nvPr/>
                </p:nvSpPr>
                <p:spPr bwMode="hidden">
                  <a:xfrm rot="-84182">
                    <a:off x="4377" y="1249"/>
                    <a:ext cx="755" cy="36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lgn="ctr">
                      <a:defRPr/>
                    </a:pPr>
                    <a:endParaRPr lang="en-US" sz="1800" b="0"/>
                  </a:p>
                </p:txBody>
              </p:sp>
            </p:grpSp>
            <p:grpSp>
              <p:nvGrpSpPr>
                <p:cNvPr id="1066" name="Group 35"/>
                <p:cNvGrpSpPr>
                  <a:grpSpLocks/>
                </p:cNvGrpSpPr>
                <p:nvPr/>
              </p:nvGrpSpPr>
              <p:grpSpPr bwMode="auto">
                <a:xfrm>
                  <a:off x="4296" y="349"/>
                  <a:ext cx="737" cy="167"/>
                  <a:chOff x="2938" y="917"/>
                  <a:chExt cx="1879" cy="427"/>
                </a:xfrm>
              </p:grpSpPr>
              <p:sp>
                <p:nvSpPr>
                  <p:cNvPr id="99364" name="Freeform 36"/>
                  <p:cNvSpPr>
                    <a:spLocks/>
                  </p:cNvSpPr>
                  <p:nvPr/>
                </p:nvSpPr>
                <p:spPr bwMode="hidden">
                  <a:xfrm rot="-802576">
                    <a:off x="2887" y="1128"/>
                    <a:ext cx="1262" cy="20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365" name="Freeform 37"/>
                  <p:cNvSpPr>
                    <a:spLocks/>
                  </p:cNvSpPr>
                  <p:nvPr/>
                </p:nvSpPr>
                <p:spPr bwMode="hidden">
                  <a:xfrm rot="-802576">
                    <a:off x="4148" y="918"/>
                    <a:ext cx="668" cy="3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lgn="ctr">
                      <a:defRPr/>
                    </a:pPr>
                    <a:endParaRPr lang="en-US" sz="1800" b="0"/>
                  </a:p>
                </p:txBody>
              </p:sp>
            </p:grpSp>
            <p:grpSp>
              <p:nvGrpSpPr>
                <p:cNvPr id="1067" name="Group 38"/>
                <p:cNvGrpSpPr>
                  <a:grpSpLocks/>
                </p:cNvGrpSpPr>
                <p:nvPr/>
              </p:nvGrpSpPr>
              <p:grpSpPr bwMode="auto">
                <a:xfrm>
                  <a:off x="3394" y="637"/>
                  <a:ext cx="493" cy="912"/>
                  <a:chOff x="637" y="1653"/>
                  <a:chExt cx="1257" cy="2326"/>
                </a:xfrm>
              </p:grpSpPr>
              <p:sp>
                <p:nvSpPr>
                  <p:cNvPr id="99367" name="Freeform 39"/>
                  <p:cNvSpPr>
                    <a:spLocks/>
                  </p:cNvSpPr>
                  <p:nvPr/>
                </p:nvSpPr>
                <p:spPr bwMode="hidden">
                  <a:xfrm rot="18888116" flipH="1">
                    <a:off x="866" y="2351"/>
                    <a:ext cx="1726" cy="29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368" name="Freeform 40"/>
                  <p:cNvSpPr>
                    <a:spLocks/>
                  </p:cNvSpPr>
                  <p:nvPr/>
                </p:nvSpPr>
                <p:spPr bwMode="hidden">
                  <a:xfrm rot="18888116" flipH="1">
                    <a:off x="419" y="3271"/>
                    <a:ext cx="92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grpSp>
            <p:grpSp>
              <p:nvGrpSpPr>
                <p:cNvPr id="1068" name="Group 41"/>
                <p:cNvGrpSpPr>
                  <a:grpSpLocks/>
                </p:cNvGrpSpPr>
                <p:nvPr/>
              </p:nvGrpSpPr>
              <p:grpSpPr bwMode="auto">
                <a:xfrm>
                  <a:off x="3142" y="850"/>
                  <a:ext cx="966" cy="522"/>
                  <a:chOff x="-5" y="2196"/>
                  <a:chExt cx="2463" cy="1332"/>
                </a:xfrm>
              </p:grpSpPr>
              <p:sp>
                <p:nvSpPr>
                  <p:cNvPr id="99370" name="Freeform 42"/>
                  <p:cNvSpPr>
                    <a:spLocks/>
                  </p:cNvSpPr>
                  <p:nvPr/>
                </p:nvSpPr>
                <p:spPr bwMode="hidden">
                  <a:xfrm rot="19495919" flipH="1">
                    <a:off x="644" y="2196"/>
                    <a:ext cx="1797"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371" name="Freeform 43"/>
                  <p:cNvSpPr>
                    <a:spLocks/>
                  </p:cNvSpPr>
                  <p:nvPr/>
                </p:nvSpPr>
                <p:spPr bwMode="hidden">
                  <a:xfrm rot="19495919" flipH="1">
                    <a:off x="-6" y="2982"/>
                    <a:ext cx="968"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grpSp>
            <p:grpSp>
              <p:nvGrpSpPr>
                <p:cNvPr id="1069" name="Group 44"/>
                <p:cNvGrpSpPr>
                  <a:grpSpLocks/>
                </p:cNvGrpSpPr>
                <p:nvPr/>
              </p:nvGrpSpPr>
              <p:grpSpPr bwMode="auto">
                <a:xfrm>
                  <a:off x="3124" y="777"/>
                  <a:ext cx="971" cy="417"/>
                  <a:chOff x="-52" y="2009"/>
                  <a:chExt cx="2477" cy="1064"/>
                </a:xfrm>
              </p:grpSpPr>
              <p:sp>
                <p:nvSpPr>
                  <p:cNvPr id="99373" name="Freeform 45"/>
                  <p:cNvSpPr>
                    <a:spLocks/>
                  </p:cNvSpPr>
                  <p:nvPr/>
                </p:nvSpPr>
                <p:spPr bwMode="hidden">
                  <a:xfrm rot="20017085" flipH="1">
                    <a:off x="689" y="2010"/>
                    <a:ext cx="1736" cy="30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374" name="Freeform 46"/>
                  <p:cNvSpPr>
                    <a:spLocks/>
                  </p:cNvSpPr>
                  <p:nvPr/>
                </p:nvSpPr>
                <p:spPr bwMode="hidden">
                  <a:xfrm rot="20017085" flipH="1">
                    <a:off x="-53" y="2598"/>
                    <a:ext cx="931" cy="45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grpSp>
            <p:grpSp>
              <p:nvGrpSpPr>
                <p:cNvPr id="1070" name="Group 47"/>
                <p:cNvGrpSpPr>
                  <a:grpSpLocks/>
                </p:cNvGrpSpPr>
                <p:nvPr/>
              </p:nvGrpSpPr>
              <p:grpSpPr bwMode="auto">
                <a:xfrm>
                  <a:off x="3115" y="700"/>
                  <a:ext cx="969" cy="363"/>
                  <a:chOff x="-74" y="1813"/>
                  <a:chExt cx="2472" cy="927"/>
                </a:xfrm>
              </p:grpSpPr>
              <p:sp>
                <p:nvSpPr>
                  <p:cNvPr id="99376" name="Freeform 48"/>
                  <p:cNvSpPr>
                    <a:spLocks/>
                  </p:cNvSpPr>
                  <p:nvPr/>
                </p:nvSpPr>
                <p:spPr bwMode="hidden">
                  <a:xfrm rot="20519637" flipH="1">
                    <a:off x="721" y="1812"/>
                    <a:ext cx="1677" cy="32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377" name="Freeform 49"/>
                  <p:cNvSpPr>
                    <a:spLocks/>
                  </p:cNvSpPr>
                  <p:nvPr/>
                </p:nvSpPr>
                <p:spPr bwMode="hidden">
                  <a:xfrm rot="20519637" flipH="1">
                    <a:off x="-74" y="2212"/>
                    <a:ext cx="900" cy="51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grpSp>
            <p:grpSp>
              <p:nvGrpSpPr>
                <p:cNvPr id="1071" name="Group 50"/>
                <p:cNvGrpSpPr>
                  <a:grpSpLocks/>
                </p:cNvGrpSpPr>
                <p:nvPr/>
              </p:nvGrpSpPr>
              <p:grpSpPr bwMode="auto">
                <a:xfrm>
                  <a:off x="3153" y="613"/>
                  <a:ext cx="918" cy="257"/>
                  <a:chOff x="22" y="1591"/>
                  <a:chExt cx="2342" cy="657"/>
                </a:xfrm>
              </p:grpSpPr>
              <p:sp>
                <p:nvSpPr>
                  <p:cNvPr id="99379" name="Freeform 51"/>
                  <p:cNvSpPr>
                    <a:spLocks/>
                  </p:cNvSpPr>
                  <p:nvPr/>
                </p:nvSpPr>
                <p:spPr bwMode="hidden">
                  <a:xfrm rot="21136207" flipH="1">
                    <a:off x="819" y="1574"/>
                    <a:ext cx="154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380" name="Freeform 52"/>
                  <p:cNvSpPr>
                    <a:spLocks/>
                  </p:cNvSpPr>
                  <p:nvPr/>
                </p:nvSpPr>
                <p:spPr bwMode="hidden">
                  <a:xfrm rot="21136207" flipH="1">
                    <a:off x="21" y="1757"/>
                    <a:ext cx="829"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grpSp>
            <p:grpSp>
              <p:nvGrpSpPr>
                <p:cNvPr id="1072" name="Group 53"/>
                <p:cNvGrpSpPr>
                  <a:grpSpLocks/>
                </p:cNvGrpSpPr>
                <p:nvPr/>
              </p:nvGrpSpPr>
              <p:grpSpPr bwMode="auto">
                <a:xfrm>
                  <a:off x="3218" y="556"/>
                  <a:ext cx="843" cy="134"/>
                  <a:chOff x="189" y="1446"/>
                  <a:chExt cx="2150" cy="343"/>
                </a:xfrm>
              </p:grpSpPr>
              <p:sp>
                <p:nvSpPr>
                  <p:cNvPr id="99382" name="Freeform 54"/>
                  <p:cNvSpPr>
                    <a:spLocks/>
                  </p:cNvSpPr>
                  <p:nvPr/>
                </p:nvSpPr>
                <p:spPr bwMode="hidden">
                  <a:xfrm rot="84182" flipH="1">
                    <a:off x="935" y="1463"/>
                    <a:ext cx="1404" cy="22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383" name="Freeform 55"/>
                  <p:cNvSpPr>
                    <a:spLocks/>
                  </p:cNvSpPr>
                  <p:nvPr/>
                </p:nvSpPr>
                <p:spPr bwMode="hidden">
                  <a:xfrm rot="84182" flipH="1">
                    <a:off x="189" y="1426"/>
                    <a:ext cx="755" cy="36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grpSp>
            <p:grpSp>
              <p:nvGrpSpPr>
                <p:cNvPr id="1073" name="Group 56"/>
                <p:cNvGrpSpPr>
                  <a:grpSpLocks/>
                </p:cNvGrpSpPr>
                <p:nvPr/>
              </p:nvGrpSpPr>
              <p:grpSpPr bwMode="auto">
                <a:xfrm>
                  <a:off x="3342" y="418"/>
                  <a:ext cx="737" cy="167"/>
                  <a:chOff x="505" y="1094"/>
                  <a:chExt cx="1879" cy="427"/>
                </a:xfrm>
              </p:grpSpPr>
              <p:sp>
                <p:nvSpPr>
                  <p:cNvPr id="99385" name="Freeform 57"/>
                  <p:cNvSpPr>
                    <a:spLocks/>
                  </p:cNvSpPr>
                  <p:nvPr/>
                </p:nvSpPr>
                <p:spPr bwMode="hidden">
                  <a:xfrm rot="802576" flipH="1">
                    <a:off x="1151" y="1306"/>
                    <a:ext cx="1234"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386" name="Freeform 58"/>
                  <p:cNvSpPr>
                    <a:spLocks/>
                  </p:cNvSpPr>
                  <p:nvPr/>
                </p:nvSpPr>
                <p:spPr bwMode="hidden">
                  <a:xfrm rot="802576" flipH="1">
                    <a:off x="505" y="1095"/>
                    <a:ext cx="662" cy="3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lgn="ctr">
                      <a:defRPr/>
                    </a:pPr>
                    <a:endParaRPr lang="en-US" sz="1800" b="0"/>
                  </a:p>
                </p:txBody>
              </p:sp>
            </p:grpSp>
            <p:grpSp>
              <p:nvGrpSpPr>
                <p:cNvPr id="1074" name="Group 59"/>
                <p:cNvGrpSpPr>
                  <a:grpSpLocks/>
                </p:cNvGrpSpPr>
                <p:nvPr/>
              </p:nvGrpSpPr>
              <p:grpSpPr bwMode="auto">
                <a:xfrm>
                  <a:off x="3386" y="341"/>
                  <a:ext cx="725" cy="218"/>
                  <a:chOff x="616" y="899"/>
                  <a:chExt cx="1850" cy="554"/>
                </a:xfrm>
              </p:grpSpPr>
              <p:sp>
                <p:nvSpPr>
                  <p:cNvPr id="99388" name="Freeform 60"/>
                  <p:cNvSpPr>
                    <a:spLocks/>
                  </p:cNvSpPr>
                  <p:nvPr/>
                </p:nvSpPr>
                <p:spPr bwMode="hidden">
                  <a:xfrm rot="1277471" flipH="1">
                    <a:off x="1231" y="1237"/>
                    <a:ext cx="1235"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389" name="Freeform 61"/>
                  <p:cNvSpPr>
                    <a:spLocks/>
                  </p:cNvSpPr>
                  <p:nvPr/>
                </p:nvSpPr>
                <p:spPr bwMode="hidden">
                  <a:xfrm rot="1277471" flipH="1">
                    <a:off x="615" y="898"/>
                    <a:ext cx="66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lgn="ctr">
                      <a:defRPr/>
                    </a:pPr>
                    <a:endParaRPr lang="en-US" sz="1800" b="0"/>
                  </a:p>
                </p:txBody>
              </p:sp>
            </p:grpSp>
            <p:grpSp>
              <p:nvGrpSpPr>
                <p:cNvPr id="1075" name="Group 62"/>
                <p:cNvGrpSpPr>
                  <a:grpSpLocks/>
                </p:cNvGrpSpPr>
                <p:nvPr/>
              </p:nvGrpSpPr>
              <p:grpSpPr bwMode="auto">
                <a:xfrm>
                  <a:off x="3472" y="231"/>
                  <a:ext cx="693" cy="291"/>
                  <a:chOff x="3472" y="231"/>
                  <a:chExt cx="693" cy="291"/>
                </a:xfrm>
              </p:grpSpPr>
              <p:sp>
                <p:nvSpPr>
                  <p:cNvPr id="99391" name="Freeform 63"/>
                  <p:cNvSpPr>
                    <a:spLocks/>
                  </p:cNvSpPr>
                  <p:nvPr/>
                </p:nvSpPr>
                <p:spPr bwMode="hidden">
                  <a:xfrm rot="2028410" flipH="1">
                    <a:off x="3679" y="438"/>
                    <a:ext cx="483"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392" name="Freeform 64"/>
                  <p:cNvSpPr>
                    <a:spLocks/>
                  </p:cNvSpPr>
                  <p:nvPr/>
                </p:nvSpPr>
                <p:spPr bwMode="hidden">
                  <a:xfrm rot="2028410" flipH="1">
                    <a:off x="3472" y="228"/>
                    <a:ext cx="260" cy="13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lgn="ctr">
                      <a:defRPr/>
                    </a:pPr>
                    <a:endParaRPr lang="en-US" sz="1800" b="0"/>
                  </a:p>
                </p:txBody>
              </p:sp>
            </p:grpSp>
            <p:grpSp>
              <p:nvGrpSpPr>
                <p:cNvPr id="1076" name="Group 65"/>
                <p:cNvGrpSpPr>
                  <a:grpSpLocks/>
                </p:cNvGrpSpPr>
                <p:nvPr/>
              </p:nvGrpSpPr>
              <p:grpSpPr bwMode="auto">
                <a:xfrm>
                  <a:off x="3554" y="118"/>
                  <a:ext cx="664" cy="349"/>
                  <a:chOff x="3554" y="118"/>
                  <a:chExt cx="664" cy="349"/>
                </a:xfrm>
              </p:grpSpPr>
              <p:sp>
                <p:nvSpPr>
                  <p:cNvPr id="99394" name="Freeform 66"/>
                  <p:cNvSpPr>
                    <a:spLocks/>
                  </p:cNvSpPr>
                  <p:nvPr/>
                </p:nvSpPr>
                <p:spPr bwMode="hidden">
                  <a:xfrm rot="2664424" flipH="1">
                    <a:off x="3728" y="383"/>
                    <a:ext cx="490"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395" name="Freeform 67"/>
                  <p:cNvSpPr>
                    <a:spLocks/>
                  </p:cNvSpPr>
                  <p:nvPr/>
                </p:nvSpPr>
                <p:spPr bwMode="hidden">
                  <a:xfrm rot="2664424" flipH="1">
                    <a:off x="3554" y="118"/>
                    <a:ext cx="263"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lgn="ctr">
                      <a:defRPr/>
                    </a:pPr>
                    <a:endParaRPr lang="en-US" sz="1800" b="0"/>
                  </a:p>
                </p:txBody>
              </p:sp>
            </p:grpSp>
            <p:grpSp>
              <p:nvGrpSpPr>
                <p:cNvPr id="1077" name="Group 68"/>
                <p:cNvGrpSpPr>
                  <a:grpSpLocks/>
                </p:cNvGrpSpPr>
                <p:nvPr/>
              </p:nvGrpSpPr>
              <p:grpSpPr bwMode="auto">
                <a:xfrm>
                  <a:off x="3784" y="30"/>
                  <a:ext cx="305" cy="593"/>
                  <a:chOff x="1633" y="104"/>
                  <a:chExt cx="778" cy="1512"/>
                </a:xfrm>
              </p:grpSpPr>
              <p:sp>
                <p:nvSpPr>
                  <p:cNvPr id="99397" name="Freeform 69"/>
                  <p:cNvSpPr>
                    <a:spLocks/>
                  </p:cNvSpPr>
                  <p:nvPr/>
                </p:nvSpPr>
                <p:spPr bwMode="hidden">
                  <a:xfrm rot="3473776" flipH="1">
                    <a:off x="1752" y="958"/>
                    <a:ext cx="1101" cy="21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398" name="Freeform 70"/>
                  <p:cNvSpPr>
                    <a:spLocks/>
                  </p:cNvSpPr>
                  <p:nvPr/>
                </p:nvSpPr>
                <p:spPr bwMode="hidden">
                  <a:xfrm rot="3473776" flipH="1">
                    <a:off x="1505" y="231"/>
                    <a:ext cx="591"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lgn="ctr">
                      <a:defRPr/>
                    </a:pPr>
                    <a:endParaRPr lang="en-US" sz="1800" b="0"/>
                  </a:p>
                </p:txBody>
              </p:sp>
            </p:grpSp>
            <p:grpSp>
              <p:nvGrpSpPr>
                <p:cNvPr id="1078" name="Group 71"/>
                <p:cNvGrpSpPr>
                  <a:grpSpLocks/>
                </p:cNvGrpSpPr>
                <p:nvPr/>
              </p:nvGrpSpPr>
              <p:grpSpPr bwMode="auto">
                <a:xfrm>
                  <a:off x="3903" y="0"/>
                  <a:ext cx="248" cy="601"/>
                  <a:chOff x="1935" y="28"/>
                  <a:chExt cx="634" cy="1534"/>
                </a:xfrm>
              </p:grpSpPr>
              <p:sp>
                <p:nvSpPr>
                  <p:cNvPr id="99400" name="Freeform 72"/>
                  <p:cNvSpPr>
                    <a:spLocks/>
                  </p:cNvSpPr>
                  <p:nvPr/>
                </p:nvSpPr>
                <p:spPr bwMode="hidden">
                  <a:xfrm rot="4126480" flipH="1">
                    <a:off x="1942" y="915"/>
                    <a:ext cx="1040"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401" name="Freeform 73"/>
                  <p:cNvSpPr>
                    <a:spLocks/>
                  </p:cNvSpPr>
                  <p:nvPr/>
                </p:nvSpPr>
                <p:spPr bwMode="hidden">
                  <a:xfrm rot="4126480" flipH="1">
                    <a:off x="1820"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lgn="ctr">
                      <a:defRPr/>
                    </a:pPr>
                    <a:endParaRPr lang="en-US" sz="1800" b="0"/>
                  </a:p>
                </p:txBody>
              </p:sp>
            </p:grpSp>
            <p:grpSp>
              <p:nvGrpSpPr>
                <p:cNvPr id="1079" name="Group 74"/>
                <p:cNvGrpSpPr>
                  <a:grpSpLocks/>
                </p:cNvGrpSpPr>
                <p:nvPr/>
              </p:nvGrpSpPr>
              <p:grpSpPr bwMode="auto">
                <a:xfrm>
                  <a:off x="4251" y="252"/>
                  <a:ext cx="723" cy="222"/>
                  <a:chOff x="2822" y="672"/>
                  <a:chExt cx="1845" cy="566"/>
                </a:xfrm>
              </p:grpSpPr>
              <p:sp>
                <p:nvSpPr>
                  <p:cNvPr id="99403" name="Freeform 75"/>
                  <p:cNvSpPr>
                    <a:spLocks/>
                  </p:cNvSpPr>
                  <p:nvPr/>
                </p:nvSpPr>
                <p:spPr bwMode="hidden">
                  <a:xfrm rot="-1325434">
                    <a:off x="2805" y="1022"/>
                    <a:ext cx="1229"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404" name="Freeform 76"/>
                  <p:cNvSpPr>
                    <a:spLocks/>
                  </p:cNvSpPr>
                  <p:nvPr/>
                </p:nvSpPr>
                <p:spPr bwMode="hidden">
                  <a:xfrm rot="-1325434">
                    <a:off x="4003" y="673"/>
                    <a:ext cx="647"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lgn="ctr">
                      <a:defRPr/>
                    </a:pPr>
                    <a:endParaRPr lang="en-US" sz="1800" b="0"/>
                  </a:p>
                </p:txBody>
              </p:sp>
            </p:grpSp>
            <p:grpSp>
              <p:nvGrpSpPr>
                <p:cNvPr id="1080" name="Group 77"/>
                <p:cNvGrpSpPr>
                  <a:grpSpLocks/>
                </p:cNvGrpSpPr>
                <p:nvPr/>
              </p:nvGrpSpPr>
              <p:grpSpPr bwMode="auto">
                <a:xfrm>
                  <a:off x="4196" y="163"/>
                  <a:ext cx="699" cy="282"/>
                  <a:chOff x="2683" y="445"/>
                  <a:chExt cx="1781" cy="717"/>
                </a:xfrm>
              </p:grpSpPr>
              <p:sp>
                <p:nvSpPr>
                  <p:cNvPr id="99406" name="Freeform 78"/>
                  <p:cNvSpPr>
                    <a:spLocks/>
                  </p:cNvSpPr>
                  <p:nvPr/>
                </p:nvSpPr>
                <p:spPr bwMode="hidden">
                  <a:xfrm rot="-1921064">
                    <a:off x="2682" y="946"/>
                    <a:ext cx="1227"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407" name="Freeform 79"/>
                  <p:cNvSpPr>
                    <a:spLocks/>
                  </p:cNvSpPr>
                  <p:nvPr/>
                </p:nvSpPr>
                <p:spPr bwMode="hidden">
                  <a:xfrm rot="-1921064">
                    <a:off x="3801" y="444"/>
                    <a:ext cx="646"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lgn="ctr">
                      <a:defRPr/>
                    </a:pPr>
                    <a:endParaRPr lang="en-US" sz="1800" b="0"/>
                  </a:p>
                </p:txBody>
              </p:sp>
            </p:grpSp>
            <p:sp>
              <p:nvSpPr>
                <p:cNvPr id="99408" name="Freeform 80"/>
                <p:cNvSpPr>
                  <a:spLocks/>
                </p:cNvSpPr>
                <p:nvPr/>
              </p:nvSpPr>
              <p:spPr bwMode="hidden">
                <a:xfrm rot="4578755" flipH="1">
                  <a:off x="3968" y="372"/>
                  <a:ext cx="403" cy="5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pPr algn="ctr">
                    <a:defRPr/>
                  </a:pPr>
                  <a:endParaRPr lang="en-US" sz="1800" b="0"/>
                </a:p>
              </p:txBody>
            </p:sp>
            <p:sp>
              <p:nvSpPr>
                <p:cNvPr id="99409" name="Freeform 81"/>
                <p:cNvSpPr>
                  <a:spLocks/>
                </p:cNvSpPr>
                <p:nvPr/>
              </p:nvSpPr>
              <p:spPr bwMode="hidden">
                <a:xfrm rot="4578755" flipH="1">
                  <a:off x="3977" y="77"/>
                  <a:ext cx="216" cy="9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lgn="ctr">
                    <a:defRPr/>
                  </a:pPr>
                  <a:endParaRPr lang="en-US" sz="1800" b="0"/>
                </a:p>
              </p:txBody>
            </p:sp>
            <p:grpSp>
              <p:nvGrpSpPr>
                <p:cNvPr id="1083" name="Group 82"/>
                <p:cNvGrpSpPr>
                  <a:grpSpLocks/>
                </p:cNvGrpSpPr>
                <p:nvPr/>
              </p:nvGrpSpPr>
              <p:grpSpPr bwMode="auto">
                <a:xfrm>
                  <a:off x="4242" y="5"/>
                  <a:ext cx="251" cy="596"/>
                  <a:chOff x="2800" y="41"/>
                  <a:chExt cx="640" cy="1520"/>
                </a:xfrm>
              </p:grpSpPr>
              <p:sp>
                <p:nvSpPr>
                  <p:cNvPr id="99411" name="Freeform 83"/>
                  <p:cNvSpPr>
                    <a:spLocks/>
                  </p:cNvSpPr>
                  <p:nvPr/>
                </p:nvSpPr>
                <p:spPr bwMode="hidden">
                  <a:xfrm rot="-3857755">
                    <a:off x="2371" y="927"/>
                    <a:ext cx="1042" cy="1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412" name="Freeform 84"/>
                  <p:cNvSpPr>
                    <a:spLocks/>
                  </p:cNvSpPr>
                  <p:nvPr/>
                </p:nvSpPr>
                <p:spPr bwMode="hidden">
                  <a:xfrm rot="-3857755">
                    <a:off x="3013" y="180"/>
                    <a:ext cx="566" cy="28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lgn="ctr">
                      <a:defRPr/>
                    </a:pPr>
                    <a:endParaRPr lang="en-US" sz="1800" b="0"/>
                  </a:p>
                </p:txBody>
              </p:sp>
            </p:grpSp>
            <p:grpSp>
              <p:nvGrpSpPr>
                <p:cNvPr id="1084" name="Group 85"/>
                <p:cNvGrpSpPr>
                  <a:grpSpLocks/>
                </p:cNvGrpSpPr>
                <p:nvPr/>
              </p:nvGrpSpPr>
              <p:grpSpPr bwMode="auto">
                <a:xfrm>
                  <a:off x="4295" y="53"/>
                  <a:ext cx="398" cy="574"/>
                  <a:chOff x="2934" y="163"/>
                  <a:chExt cx="1017" cy="1464"/>
                </a:xfrm>
              </p:grpSpPr>
              <p:sp>
                <p:nvSpPr>
                  <p:cNvPr id="99414" name="Freeform 86"/>
                  <p:cNvSpPr>
                    <a:spLocks/>
                  </p:cNvSpPr>
                  <p:nvPr/>
                </p:nvSpPr>
                <p:spPr bwMode="hidden">
                  <a:xfrm rot="-2777260">
                    <a:off x="2493" y="915"/>
                    <a:ext cx="1154"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415" name="Freeform 87"/>
                  <p:cNvSpPr>
                    <a:spLocks/>
                  </p:cNvSpPr>
                  <p:nvPr/>
                </p:nvSpPr>
                <p:spPr bwMode="hidden">
                  <a:xfrm rot="-2777260">
                    <a:off x="3431" y="262"/>
                    <a:ext cx="619" cy="42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lgn="ctr">
                      <a:defRPr/>
                    </a:pPr>
                    <a:endParaRPr lang="en-US" sz="1800" b="0"/>
                  </a:p>
                </p:txBody>
              </p:sp>
            </p:grpSp>
            <p:grpSp>
              <p:nvGrpSpPr>
                <p:cNvPr id="1085" name="Group 88"/>
                <p:cNvGrpSpPr>
                  <a:grpSpLocks/>
                </p:cNvGrpSpPr>
                <p:nvPr/>
              </p:nvGrpSpPr>
              <p:grpSpPr bwMode="auto">
                <a:xfrm>
                  <a:off x="4215" y="2"/>
                  <a:ext cx="95" cy="567"/>
                  <a:chOff x="2730" y="32"/>
                  <a:chExt cx="243" cy="1448"/>
                </a:xfrm>
              </p:grpSpPr>
              <p:sp>
                <p:nvSpPr>
                  <p:cNvPr id="99417" name="Freeform 89"/>
                  <p:cNvSpPr>
                    <a:spLocks/>
                  </p:cNvSpPr>
                  <p:nvPr/>
                </p:nvSpPr>
                <p:spPr bwMode="hidden">
                  <a:xfrm rot="-4903748">
                    <a:off x="2297" y="959"/>
                    <a:ext cx="954" cy="8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418" name="Freeform 90"/>
                  <p:cNvSpPr>
                    <a:spLocks/>
                  </p:cNvSpPr>
                  <p:nvPr/>
                </p:nvSpPr>
                <p:spPr bwMode="hidden">
                  <a:xfrm rot="-4903748">
                    <a:off x="2650" y="222"/>
                    <a:ext cx="511" cy="13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lgn="ctr">
                      <a:defRPr/>
                    </a:pPr>
                    <a:endParaRPr lang="en-US" sz="1800" b="0"/>
                  </a:p>
                </p:txBody>
              </p:sp>
            </p:grpSp>
            <p:grpSp>
              <p:nvGrpSpPr>
                <p:cNvPr id="1086" name="Group 91"/>
                <p:cNvGrpSpPr>
                  <a:grpSpLocks/>
                </p:cNvGrpSpPr>
                <p:nvPr/>
              </p:nvGrpSpPr>
              <p:grpSpPr bwMode="auto">
                <a:xfrm>
                  <a:off x="3514" y="683"/>
                  <a:ext cx="425" cy="960"/>
                  <a:chOff x="943" y="1769"/>
                  <a:chExt cx="1085" cy="2450"/>
                </a:xfrm>
              </p:grpSpPr>
              <p:sp>
                <p:nvSpPr>
                  <p:cNvPr id="99420" name="Freeform 92"/>
                  <p:cNvSpPr>
                    <a:spLocks/>
                  </p:cNvSpPr>
                  <p:nvPr/>
                </p:nvSpPr>
                <p:spPr bwMode="hidden">
                  <a:xfrm rot="18335692" flipH="1">
                    <a:off x="1009" y="2474"/>
                    <a:ext cx="172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421" name="Freeform 93"/>
                  <p:cNvSpPr>
                    <a:spLocks/>
                  </p:cNvSpPr>
                  <p:nvPr/>
                </p:nvSpPr>
                <p:spPr bwMode="hidden">
                  <a:xfrm rot="18335692" flipH="1">
                    <a:off x="731" y="3466"/>
                    <a:ext cx="913"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grpSp>
            <p:grpSp>
              <p:nvGrpSpPr>
                <p:cNvPr id="1087" name="Group 94"/>
                <p:cNvGrpSpPr>
                  <a:grpSpLocks/>
                </p:cNvGrpSpPr>
                <p:nvPr/>
              </p:nvGrpSpPr>
              <p:grpSpPr bwMode="auto">
                <a:xfrm>
                  <a:off x="3715" y="748"/>
                  <a:ext cx="300" cy="930"/>
                  <a:chOff x="1455" y="1936"/>
                  <a:chExt cx="766" cy="2373"/>
                </a:xfrm>
              </p:grpSpPr>
              <p:sp>
                <p:nvSpPr>
                  <p:cNvPr id="99423" name="Freeform 95"/>
                  <p:cNvSpPr>
                    <a:spLocks/>
                  </p:cNvSpPr>
                  <p:nvPr/>
                </p:nvSpPr>
                <p:spPr bwMode="hidden">
                  <a:xfrm rot="17542885" flipH="1">
                    <a:off x="1268" y="2577"/>
                    <a:ext cx="159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424" name="Freeform 96"/>
                  <p:cNvSpPr>
                    <a:spLocks/>
                  </p:cNvSpPr>
                  <p:nvPr/>
                </p:nvSpPr>
                <p:spPr bwMode="hidden">
                  <a:xfrm rot="17542885" flipH="1">
                    <a:off x="1291" y="3603"/>
                    <a:ext cx="82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grpSp>
            <p:grpSp>
              <p:nvGrpSpPr>
                <p:cNvPr id="1088" name="Group 97"/>
                <p:cNvGrpSpPr>
                  <a:grpSpLocks/>
                </p:cNvGrpSpPr>
                <p:nvPr/>
              </p:nvGrpSpPr>
              <p:grpSpPr bwMode="auto">
                <a:xfrm rot="88588">
                  <a:off x="3923" y="769"/>
                  <a:ext cx="180" cy="913"/>
                  <a:chOff x="1956" y="1990"/>
                  <a:chExt cx="492" cy="2604"/>
                </a:xfrm>
              </p:grpSpPr>
              <p:sp>
                <p:nvSpPr>
                  <p:cNvPr id="99426" name="Freeform 98"/>
                  <p:cNvSpPr>
                    <a:spLocks/>
                  </p:cNvSpPr>
                  <p:nvPr/>
                </p:nvSpPr>
                <p:spPr bwMode="hidden">
                  <a:xfrm rot="16782062" flipH="1">
                    <a:off x="1379" y="2657"/>
                    <a:ext cx="1722" cy="30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sp>
                <p:nvSpPr>
                  <p:cNvPr id="99427" name="Freeform 99"/>
                  <p:cNvSpPr>
                    <a:spLocks/>
                  </p:cNvSpPr>
                  <p:nvPr/>
                </p:nvSpPr>
                <p:spPr bwMode="hidden">
                  <a:xfrm rot="16782062" flipH="1">
                    <a:off x="1686" y="3850"/>
                    <a:ext cx="923" cy="46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grpSp>
            <p:grpSp>
              <p:nvGrpSpPr>
                <p:cNvPr id="1089" name="Group 100"/>
                <p:cNvGrpSpPr>
                  <a:grpSpLocks/>
                </p:cNvGrpSpPr>
                <p:nvPr/>
              </p:nvGrpSpPr>
              <p:grpSpPr bwMode="auto">
                <a:xfrm>
                  <a:off x="4451" y="662"/>
                  <a:ext cx="442" cy="951"/>
                  <a:chOff x="3334" y="1717"/>
                  <a:chExt cx="1125" cy="2426"/>
                </a:xfrm>
              </p:grpSpPr>
              <p:sp>
                <p:nvSpPr>
                  <p:cNvPr id="99429" name="Freeform 101"/>
                  <p:cNvSpPr>
                    <a:spLocks/>
                  </p:cNvSpPr>
                  <p:nvPr/>
                </p:nvSpPr>
                <p:spPr bwMode="hidden">
                  <a:xfrm rot="3144576">
                    <a:off x="2627" y="2423"/>
                    <a:ext cx="1723"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lgn="ctr">
                      <a:defRPr/>
                    </a:pPr>
                    <a:endParaRPr lang="en-US" sz="1800" b="0"/>
                  </a:p>
                </p:txBody>
              </p:sp>
              <p:sp>
                <p:nvSpPr>
                  <p:cNvPr id="99430" name="Freeform 102"/>
                  <p:cNvSpPr>
                    <a:spLocks/>
                  </p:cNvSpPr>
                  <p:nvPr/>
                </p:nvSpPr>
                <p:spPr bwMode="hidden">
                  <a:xfrm rot="3144576">
                    <a:off x="3752" y="3435"/>
                    <a:ext cx="925" cy="49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grpSp>
            <p:grpSp>
              <p:nvGrpSpPr>
                <p:cNvPr id="1090" name="Group 103"/>
                <p:cNvGrpSpPr>
                  <a:grpSpLocks/>
                </p:cNvGrpSpPr>
                <p:nvPr/>
              </p:nvGrpSpPr>
              <p:grpSpPr bwMode="auto">
                <a:xfrm>
                  <a:off x="4391" y="721"/>
                  <a:ext cx="347" cy="951"/>
                  <a:chOff x="3181" y="1866"/>
                  <a:chExt cx="883" cy="2426"/>
                </a:xfrm>
              </p:grpSpPr>
              <p:sp>
                <p:nvSpPr>
                  <p:cNvPr id="99432" name="Freeform 104"/>
                  <p:cNvSpPr>
                    <a:spLocks/>
                  </p:cNvSpPr>
                  <p:nvPr/>
                </p:nvSpPr>
                <p:spPr bwMode="hidden">
                  <a:xfrm rot="3745735">
                    <a:off x="2509" y="2493"/>
                    <a:ext cx="1643"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lgn="ctr">
                      <a:defRPr/>
                    </a:pPr>
                    <a:endParaRPr lang="en-US" sz="1800" b="0"/>
                  </a:p>
                </p:txBody>
              </p:sp>
              <p:sp>
                <p:nvSpPr>
                  <p:cNvPr id="99433" name="Freeform 105"/>
                  <p:cNvSpPr>
                    <a:spLocks/>
                  </p:cNvSpPr>
                  <p:nvPr/>
                </p:nvSpPr>
                <p:spPr bwMode="hidden">
                  <a:xfrm rot="3745735">
                    <a:off x="3387" y="3563"/>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lgn="ctr">
                      <a:defRPr/>
                    </a:pPr>
                    <a:endParaRPr lang="en-US" sz="1800" b="0"/>
                  </a:p>
                </p:txBody>
              </p:sp>
            </p:grpSp>
            <p:grpSp>
              <p:nvGrpSpPr>
                <p:cNvPr id="1091" name="Group 106"/>
                <p:cNvGrpSpPr>
                  <a:grpSpLocks/>
                </p:cNvGrpSpPr>
                <p:nvPr/>
              </p:nvGrpSpPr>
              <p:grpSpPr bwMode="auto">
                <a:xfrm>
                  <a:off x="4323" y="767"/>
                  <a:ext cx="243" cy="935"/>
                  <a:chOff x="3006" y="1983"/>
                  <a:chExt cx="619" cy="2386"/>
                </a:xfrm>
              </p:grpSpPr>
              <p:sp>
                <p:nvSpPr>
                  <p:cNvPr id="99435" name="Freeform 107"/>
                  <p:cNvSpPr>
                    <a:spLocks/>
                  </p:cNvSpPr>
                  <p:nvPr/>
                </p:nvSpPr>
                <p:spPr bwMode="hidden">
                  <a:xfrm rot="4286818">
                    <a:off x="2328" y="2644"/>
                    <a:ext cx="1600" cy="24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lgn="ctr">
                      <a:defRPr/>
                    </a:pPr>
                    <a:endParaRPr lang="en-US" sz="1800" b="0"/>
                  </a:p>
                </p:txBody>
              </p:sp>
              <p:sp>
                <p:nvSpPr>
                  <p:cNvPr id="99436" name="Freeform 108"/>
                  <p:cNvSpPr>
                    <a:spLocks/>
                  </p:cNvSpPr>
                  <p:nvPr/>
                </p:nvSpPr>
                <p:spPr bwMode="hidden">
                  <a:xfrm rot="4286818">
                    <a:off x="3006" y="3699"/>
                    <a:ext cx="851"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lgn="ctr">
                      <a:defRPr/>
                    </a:pPr>
                    <a:endParaRPr lang="en-US" sz="1800" b="0"/>
                  </a:p>
                </p:txBody>
              </p:sp>
            </p:grpSp>
            <p:grpSp>
              <p:nvGrpSpPr>
                <p:cNvPr id="1092" name="Group 109"/>
                <p:cNvGrpSpPr>
                  <a:grpSpLocks/>
                </p:cNvGrpSpPr>
                <p:nvPr/>
              </p:nvGrpSpPr>
              <p:grpSpPr bwMode="auto">
                <a:xfrm>
                  <a:off x="4249" y="813"/>
                  <a:ext cx="159" cy="870"/>
                  <a:chOff x="2819" y="2101"/>
                  <a:chExt cx="405" cy="2219"/>
                </a:xfrm>
              </p:grpSpPr>
              <p:sp>
                <p:nvSpPr>
                  <p:cNvPr id="99438" name="Freeform 110"/>
                  <p:cNvSpPr>
                    <a:spLocks/>
                  </p:cNvSpPr>
                  <p:nvPr/>
                </p:nvSpPr>
                <p:spPr bwMode="hidden">
                  <a:xfrm rot="4898956">
                    <a:off x="2225" y="2678"/>
                    <a:ext cx="1435" cy="2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lgn="ctr">
                      <a:defRPr/>
                    </a:pPr>
                    <a:endParaRPr lang="en-US" sz="1800" b="0"/>
                  </a:p>
                </p:txBody>
              </p:sp>
              <p:sp>
                <p:nvSpPr>
                  <p:cNvPr id="99439" name="Freeform 111"/>
                  <p:cNvSpPr>
                    <a:spLocks/>
                  </p:cNvSpPr>
                  <p:nvPr/>
                </p:nvSpPr>
                <p:spPr bwMode="hidden">
                  <a:xfrm rot="4898956">
                    <a:off x="2637" y="3680"/>
                    <a:ext cx="78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lgn="ctr">
                      <a:defRPr/>
                    </a:pPr>
                    <a:endParaRPr lang="en-US" sz="1800" b="0"/>
                  </a:p>
                </p:txBody>
              </p:sp>
            </p:grpSp>
            <p:grpSp>
              <p:nvGrpSpPr>
                <p:cNvPr id="1093" name="Group 112"/>
                <p:cNvGrpSpPr>
                  <a:grpSpLocks/>
                </p:cNvGrpSpPr>
                <p:nvPr/>
              </p:nvGrpSpPr>
              <p:grpSpPr bwMode="auto">
                <a:xfrm>
                  <a:off x="4045" y="826"/>
                  <a:ext cx="167" cy="857"/>
                  <a:chOff x="2287" y="2135"/>
                  <a:chExt cx="426" cy="2185"/>
                </a:xfrm>
              </p:grpSpPr>
              <p:sp>
                <p:nvSpPr>
                  <p:cNvPr id="99441" name="Freeform 113"/>
                  <p:cNvSpPr>
                    <a:spLocks/>
                  </p:cNvSpPr>
                  <p:nvPr/>
                </p:nvSpPr>
                <p:spPr bwMode="hidden">
                  <a:xfrm rot="5755659">
                    <a:off x="1903" y="2758"/>
                    <a:ext cx="1432" cy="1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pPr algn="ctr">
                      <a:defRPr/>
                    </a:pPr>
                    <a:endParaRPr lang="en-US" sz="1800" b="0"/>
                  </a:p>
                </p:txBody>
              </p:sp>
              <p:sp>
                <p:nvSpPr>
                  <p:cNvPr id="99442" name="Freeform 114"/>
                  <p:cNvSpPr>
                    <a:spLocks/>
                  </p:cNvSpPr>
                  <p:nvPr/>
                </p:nvSpPr>
                <p:spPr bwMode="hidden">
                  <a:xfrm rot="5755659">
                    <a:off x="2051" y="3738"/>
                    <a:ext cx="767" cy="29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lgn="ctr">
                      <a:defRPr/>
                    </a:pPr>
                    <a:endParaRPr lang="en-US" sz="1800" b="0"/>
                  </a:p>
                </p:txBody>
              </p:sp>
            </p:grpSp>
          </p:grpSp>
          <p:sp>
            <p:nvSpPr>
              <p:cNvPr id="99443" name="Freeform 115"/>
              <p:cNvSpPr>
                <a:spLocks/>
              </p:cNvSpPr>
              <p:nvPr/>
            </p:nvSpPr>
            <p:spPr bwMode="hidden">
              <a:xfrm flipH="1">
                <a:off x="3873" y="934"/>
                <a:ext cx="190"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lgn="ctr">
                  <a:defRPr/>
                </a:pPr>
                <a:endParaRPr lang="en-US" sz="1800" b="0"/>
              </a:p>
            </p:txBody>
          </p:sp>
          <p:sp>
            <p:nvSpPr>
              <p:cNvPr id="99444" name="Arc 116"/>
              <p:cNvSpPr>
                <a:spLocks/>
              </p:cNvSpPr>
              <p:nvPr/>
            </p:nvSpPr>
            <p:spPr bwMode="hidden">
              <a:xfrm flipH="1">
                <a:off x="3527" y="725"/>
                <a:ext cx="832" cy="900"/>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pPr algn="ctr">
                  <a:defRPr/>
                </a:pPr>
                <a:endParaRPr lang="en-US" sz="1800" b="0"/>
              </a:p>
            </p:txBody>
          </p:sp>
          <p:sp>
            <p:nvSpPr>
              <p:cNvPr id="99445" name="Arc 117"/>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pPr algn="ctr">
                  <a:defRPr/>
                </a:pPr>
                <a:endParaRPr lang="en-US" sz="1800" b="0"/>
              </a:p>
            </p:txBody>
          </p:sp>
          <p:sp>
            <p:nvSpPr>
              <p:cNvPr id="99446" name="Arc 118"/>
              <p:cNvSpPr>
                <a:spLocks/>
              </p:cNvSpPr>
              <p:nvPr/>
            </p:nvSpPr>
            <p:spPr bwMode="hidden">
              <a:xfrm flipH="1">
                <a:off x="3612" y="580"/>
                <a:ext cx="485"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pPr algn="ctr">
                  <a:defRPr/>
                </a:pPr>
                <a:endParaRPr lang="en-US" sz="1800" b="0"/>
              </a:p>
            </p:txBody>
          </p:sp>
          <p:sp>
            <p:nvSpPr>
              <p:cNvPr id="99447" name="Arc 119"/>
              <p:cNvSpPr>
                <a:spLocks/>
              </p:cNvSpPr>
              <p:nvPr/>
            </p:nvSpPr>
            <p:spPr bwMode="hidden">
              <a:xfrm flipH="1">
                <a:off x="3267" y="628"/>
                <a:ext cx="791" cy="928"/>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pPr algn="ctr">
                  <a:defRPr/>
                </a:pPr>
                <a:endParaRPr lang="en-US" sz="1800" b="0"/>
              </a:p>
            </p:txBody>
          </p:sp>
          <p:sp>
            <p:nvSpPr>
              <p:cNvPr id="99448" name="Arc 120"/>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pPr algn="ctr">
                  <a:defRPr/>
                </a:pPr>
                <a:endParaRPr lang="en-US" sz="1800" b="0"/>
              </a:p>
            </p:txBody>
          </p:sp>
          <p:sp>
            <p:nvSpPr>
              <p:cNvPr id="99449" name="Arc 121"/>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lgn="ctr">
                  <a:defRPr/>
                </a:pPr>
                <a:endParaRPr lang="en-US" sz="1800" b="0"/>
              </a:p>
            </p:txBody>
          </p:sp>
          <p:sp>
            <p:nvSpPr>
              <p:cNvPr id="99450" name="Arc 122"/>
              <p:cNvSpPr>
                <a:spLocks/>
              </p:cNvSpPr>
              <p:nvPr/>
            </p:nvSpPr>
            <p:spPr bwMode="hidden">
              <a:xfrm>
                <a:off x="4269" y="585"/>
                <a:ext cx="393"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pPr algn="ctr">
                  <a:defRPr/>
                </a:pPr>
                <a:endParaRPr lang="en-US" sz="1800" b="0"/>
              </a:p>
            </p:txBody>
          </p:sp>
          <p:sp>
            <p:nvSpPr>
              <p:cNvPr id="99451" name="Arc 123"/>
              <p:cNvSpPr>
                <a:spLocks/>
              </p:cNvSpPr>
              <p:nvPr/>
            </p:nvSpPr>
            <p:spPr bwMode="hidden">
              <a:xfrm>
                <a:off x="4302" y="463"/>
                <a:ext cx="558"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lgn="ctr">
                  <a:defRPr/>
                </a:pPr>
                <a:endParaRPr lang="en-US" sz="1800" b="0"/>
              </a:p>
            </p:txBody>
          </p:sp>
          <p:sp>
            <p:nvSpPr>
              <p:cNvPr id="99452" name="Freeform 124"/>
              <p:cNvSpPr>
                <a:spLocks/>
              </p:cNvSpPr>
              <p:nvPr/>
            </p:nvSpPr>
            <p:spPr bwMode="hidden">
              <a:xfrm>
                <a:off x="4410" y="1033"/>
                <a:ext cx="188"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lgn="ctr">
                  <a:defRPr/>
                </a:pPr>
                <a:endParaRPr lang="en-US" sz="1800" b="0"/>
              </a:p>
            </p:txBody>
          </p:sp>
          <p:sp>
            <p:nvSpPr>
              <p:cNvPr id="99453" name="Freeform 125"/>
              <p:cNvSpPr>
                <a:spLocks/>
              </p:cNvSpPr>
              <p:nvPr/>
            </p:nvSpPr>
            <p:spPr bwMode="hidden">
              <a:xfrm rot="19660755" flipV="1">
                <a:off x="4114" y="843"/>
                <a:ext cx="171" cy="326"/>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lgn="ctr">
                  <a:defRPr/>
                </a:pPr>
                <a:endParaRPr lang="en-US" sz="1800" b="0"/>
              </a:p>
            </p:txBody>
          </p:sp>
          <p:sp>
            <p:nvSpPr>
              <p:cNvPr id="99454" name="Arc 126"/>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pPr algn="ctr">
                  <a:defRPr/>
                </a:pPr>
                <a:endParaRPr lang="en-US" sz="1800" b="0"/>
              </a:p>
            </p:txBody>
          </p:sp>
          <p:sp>
            <p:nvSpPr>
              <p:cNvPr id="99455" name="Arc 127"/>
              <p:cNvSpPr>
                <a:spLocks/>
              </p:cNvSpPr>
              <p:nvPr/>
            </p:nvSpPr>
            <p:spPr bwMode="hidden">
              <a:xfrm flipH="1">
                <a:off x="3426" y="122"/>
                <a:ext cx="724" cy="899"/>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pPr algn="ctr">
                  <a:defRPr/>
                </a:pPr>
                <a:endParaRPr lang="en-US" sz="1800" b="0"/>
              </a:p>
            </p:txBody>
          </p:sp>
          <p:sp>
            <p:nvSpPr>
              <p:cNvPr id="99456" name="Arc 128"/>
              <p:cNvSpPr>
                <a:spLocks/>
              </p:cNvSpPr>
              <p:nvPr/>
            </p:nvSpPr>
            <p:spPr bwMode="hidden">
              <a:xfrm>
                <a:off x="4199" y="502"/>
                <a:ext cx="297" cy="901"/>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pPr algn="ctr">
                  <a:defRPr/>
                </a:pPr>
                <a:endParaRPr lang="en-US" sz="1800" b="0"/>
              </a:p>
            </p:txBody>
          </p:sp>
          <p:sp>
            <p:nvSpPr>
              <p:cNvPr id="99457" name="Freeform 129"/>
              <p:cNvSpPr>
                <a:spLocks/>
              </p:cNvSpPr>
              <p:nvPr/>
            </p:nvSpPr>
            <p:spPr bwMode="hidden">
              <a:xfrm flipH="1">
                <a:off x="3307" y="981"/>
                <a:ext cx="426" cy="59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lgn="ctr">
                  <a:defRPr/>
                </a:pPr>
                <a:endParaRPr lang="en-US" sz="1800" b="0"/>
              </a:p>
            </p:txBody>
          </p:sp>
          <p:sp>
            <p:nvSpPr>
              <p:cNvPr id="99458" name="Freeform 130"/>
              <p:cNvSpPr>
                <a:spLocks/>
              </p:cNvSpPr>
              <p:nvPr/>
            </p:nvSpPr>
            <p:spPr bwMode="hidden">
              <a:xfrm flipH="1">
                <a:off x="3507" y="350"/>
                <a:ext cx="273"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lgn="ctr">
                  <a:defRPr/>
                </a:pPr>
                <a:endParaRPr lang="en-US" sz="1800" b="0"/>
              </a:p>
            </p:txBody>
          </p:sp>
          <p:sp>
            <p:nvSpPr>
              <p:cNvPr id="99459" name="Freeform 131"/>
              <p:cNvSpPr>
                <a:spLocks/>
              </p:cNvSpPr>
              <p:nvPr/>
            </p:nvSpPr>
            <p:spPr bwMode="hidden">
              <a:xfrm flipH="1">
                <a:off x="3821" y="172"/>
                <a:ext cx="164"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lgn="ctr">
                  <a:defRPr/>
                </a:pPr>
                <a:endParaRPr lang="en-US" sz="1800" b="0"/>
              </a:p>
            </p:txBody>
          </p:sp>
          <p:sp>
            <p:nvSpPr>
              <p:cNvPr id="99460" name="Freeform 132"/>
              <p:cNvSpPr>
                <a:spLocks/>
              </p:cNvSpPr>
              <p:nvPr/>
            </p:nvSpPr>
            <p:spPr bwMode="hidden">
              <a:xfrm>
                <a:off x="4841" y="894"/>
                <a:ext cx="395" cy="6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lgn="ctr">
                  <a:defRPr/>
                </a:pPr>
                <a:endParaRPr lang="en-US" sz="1800" b="0"/>
              </a:p>
            </p:txBody>
          </p:sp>
          <p:sp>
            <p:nvSpPr>
              <p:cNvPr id="99461" name="Freeform 133"/>
              <p:cNvSpPr>
                <a:spLocks/>
              </p:cNvSpPr>
              <p:nvPr/>
            </p:nvSpPr>
            <p:spPr bwMode="hidden">
              <a:xfrm>
                <a:off x="4636" y="576"/>
                <a:ext cx="594" cy="41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lgn="ctr">
                  <a:defRPr/>
                </a:pPr>
                <a:endParaRPr lang="en-US" sz="1800" b="0"/>
              </a:p>
            </p:txBody>
          </p:sp>
          <p:sp>
            <p:nvSpPr>
              <p:cNvPr id="99462" name="Freeform 134"/>
              <p:cNvSpPr>
                <a:spLocks/>
              </p:cNvSpPr>
              <p:nvPr/>
            </p:nvSpPr>
            <p:spPr bwMode="hidden">
              <a:xfrm>
                <a:off x="4658" y="132"/>
                <a:ext cx="260" cy="55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lgn="ctr">
                  <a:defRPr/>
                </a:pPr>
                <a:endParaRPr lang="en-US" sz="1800" b="0"/>
              </a:p>
            </p:txBody>
          </p:sp>
          <p:sp>
            <p:nvSpPr>
              <p:cNvPr id="99463" name="Freeform 135"/>
              <p:cNvSpPr>
                <a:spLocks/>
              </p:cNvSpPr>
              <p:nvPr/>
            </p:nvSpPr>
            <p:spPr bwMode="hidden">
              <a:xfrm rot="20253369">
                <a:off x="4401" y="599"/>
                <a:ext cx="175"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lgn="ctr">
                  <a:defRPr/>
                </a:pPr>
                <a:endParaRPr lang="en-US" sz="1800" b="0"/>
              </a:p>
            </p:txBody>
          </p:sp>
          <p:sp>
            <p:nvSpPr>
              <p:cNvPr id="99464" name="Freeform 136"/>
              <p:cNvSpPr>
                <a:spLocks/>
              </p:cNvSpPr>
              <p:nvPr/>
            </p:nvSpPr>
            <p:spPr bwMode="hidden">
              <a:xfrm rot="1346631" flipH="1">
                <a:off x="3783" y="589"/>
                <a:ext cx="172" cy="33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lgn="ctr">
                  <a:defRPr/>
                </a:pPr>
                <a:endParaRPr lang="en-US" sz="1800" b="0"/>
              </a:p>
            </p:txBody>
          </p:sp>
        </p:grpSp>
      </p:grpSp>
      <p:sp>
        <p:nvSpPr>
          <p:cNvPr id="1027" name="Rectangle 137"/>
          <p:cNvSpPr>
            <a:spLocks noGrp="1" noChangeArrowheads="1"/>
          </p:cNvSpPr>
          <p:nvPr>
            <p:ph type="title"/>
          </p:nvPr>
        </p:nvSpPr>
        <p:spPr bwMode="auto">
          <a:xfrm>
            <a:off x="685800" y="301625"/>
            <a:ext cx="7772400" cy="146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138"/>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9467"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lvl1pPr>
          </a:lstStyle>
          <a:p>
            <a:pPr>
              <a:defRPr/>
            </a:pPr>
            <a:fld id="{798F9A58-F698-4E1B-9E02-9267471FC31A}" type="datetimeFigureOut">
              <a:rPr lang="en-US"/>
              <a:pPr>
                <a:defRPr/>
              </a:pPr>
              <a:t>3/3/2015</a:t>
            </a:fld>
            <a:endParaRPr lang="en-US"/>
          </a:p>
        </p:txBody>
      </p:sp>
      <p:sp>
        <p:nvSpPr>
          <p:cNvPr id="99468"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a:p>
        </p:txBody>
      </p:sp>
      <p:sp>
        <p:nvSpPr>
          <p:cNvPr id="99469"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43FF8C53-0D14-442A-96D1-8067DBAAC5A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Black" pitchFamily="34" charset="0"/>
          <a:cs typeface="Arial" charset="0"/>
        </a:defRPr>
      </a:lvl2pPr>
      <a:lvl3pPr algn="l" rtl="0" eaLnBrk="0" fontAlgn="base" hangingPunct="0">
        <a:spcBef>
          <a:spcPct val="0"/>
        </a:spcBef>
        <a:spcAft>
          <a:spcPct val="0"/>
        </a:spcAft>
        <a:defRPr sz="4400">
          <a:solidFill>
            <a:schemeClr val="tx2"/>
          </a:solidFill>
          <a:latin typeface="Arial Black" pitchFamily="34" charset="0"/>
          <a:cs typeface="Arial" charset="0"/>
        </a:defRPr>
      </a:lvl3pPr>
      <a:lvl4pPr algn="l" rtl="0" eaLnBrk="0" fontAlgn="base" hangingPunct="0">
        <a:spcBef>
          <a:spcPct val="0"/>
        </a:spcBef>
        <a:spcAft>
          <a:spcPct val="0"/>
        </a:spcAft>
        <a:defRPr sz="4400">
          <a:solidFill>
            <a:schemeClr val="tx2"/>
          </a:solidFill>
          <a:latin typeface="Arial Black" pitchFamily="34" charset="0"/>
          <a:cs typeface="Arial" charset="0"/>
        </a:defRPr>
      </a:lvl4pPr>
      <a:lvl5pPr algn="l" rtl="0" eaLnBrk="0" fontAlgn="base" hangingPunct="0">
        <a:spcBef>
          <a:spcPct val="0"/>
        </a:spcBef>
        <a:spcAft>
          <a:spcPct val="0"/>
        </a:spcAft>
        <a:defRPr sz="4400">
          <a:solidFill>
            <a:schemeClr val="tx2"/>
          </a:solidFill>
          <a:latin typeface="Arial Black" pitchFamily="34" charset="0"/>
          <a:cs typeface="Arial" charset="0"/>
        </a:defRPr>
      </a:lvl5pPr>
      <a:lvl6pPr marL="457200" algn="l" rtl="0" fontAlgn="base">
        <a:spcBef>
          <a:spcPct val="0"/>
        </a:spcBef>
        <a:spcAft>
          <a:spcPct val="0"/>
        </a:spcAft>
        <a:defRPr sz="4400">
          <a:solidFill>
            <a:schemeClr val="tx2"/>
          </a:solidFill>
          <a:latin typeface="Arial Black" pitchFamily="34" charset="0"/>
          <a:cs typeface="Arial" charset="0"/>
        </a:defRPr>
      </a:lvl6pPr>
      <a:lvl7pPr marL="914400" algn="l" rtl="0" fontAlgn="base">
        <a:spcBef>
          <a:spcPct val="0"/>
        </a:spcBef>
        <a:spcAft>
          <a:spcPct val="0"/>
        </a:spcAft>
        <a:defRPr sz="4400">
          <a:solidFill>
            <a:schemeClr val="tx2"/>
          </a:solidFill>
          <a:latin typeface="Arial Black" pitchFamily="34" charset="0"/>
          <a:cs typeface="Arial" charset="0"/>
        </a:defRPr>
      </a:lvl7pPr>
      <a:lvl8pPr marL="1371600" algn="l" rtl="0" fontAlgn="base">
        <a:spcBef>
          <a:spcPct val="0"/>
        </a:spcBef>
        <a:spcAft>
          <a:spcPct val="0"/>
        </a:spcAft>
        <a:defRPr sz="4400">
          <a:solidFill>
            <a:schemeClr val="tx2"/>
          </a:solidFill>
          <a:latin typeface="Arial Black" pitchFamily="34" charset="0"/>
          <a:cs typeface="Arial" charset="0"/>
        </a:defRPr>
      </a:lvl8pPr>
      <a:lvl9pPr marL="1828800" algn="l" rtl="0" fontAlgn="base">
        <a:spcBef>
          <a:spcPct val="0"/>
        </a:spcBef>
        <a:spcAft>
          <a:spcPct val="0"/>
        </a:spcAft>
        <a:defRPr sz="4400">
          <a:solidFill>
            <a:schemeClr val="tx2"/>
          </a:solidFill>
          <a:latin typeface="Arial Black" pitchFamily="34" charset="0"/>
          <a:cs typeface="Arial"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Font typeface="Times New Roman" pitchFamily="18" charset="0"/>
        <a:buChar char="−"/>
        <a:defRPr sz="2000">
          <a:solidFill>
            <a:schemeClr val="tx1"/>
          </a:solidFill>
          <a:latin typeface="+mn-lt"/>
          <a:cs typeface="+mn-cs"/>
        </a:defRPr>
      </a:lvl4pPr>
      <a:lvl5pPr marL="2057400" indent="-228600" algn="l" rtl="0" eaLnBrk="0" fontAlgn="base" hangingPunct="0">
        <a:spcBef>
          <a:spcPct val="20000"/>
        </a:spcBef>
        <a:spcAft>
          <a:spcPct val="0"/>
        </a:spcAft>
        <a:buFont typeface="Times New Roman" pitchFamily="18" charset="0"/>
        <a:buChar char="–"/>
        <a:defRPr sz="2000">
          <a:solidFill>
            <a:schemeClr val="tx1"/>
          </a:solidFill>
          <a:latin typeface="+mn-lt"/>
          <a:cs typeface="+mn-cs"/>
        </a:defRPr>
      </a:lvl5pPr>
      <a:lvl6pPr marL="2514600" indent="-228600" algn="l" rtl="0" fontAlgn="base">
        <a:spcBef>
          <a:spcPct val="20000"/>
        </a:spcBef>
        <a:spcAft>
          <a:spcPct val="0"/>
        </a:spcAft>
        <a:buFont typeface="Times New Roman" pitchFamily="18" charset="0"/>
        <a:buChar char="–"/>
        <a:defRPr sz="2000">
          <a:solidFill>
            <a:schemeClr val="tx1"/>
          </a:solidFill>
          <a:latin typeface="+mn-lt"/>
          <a:cs typeface="+mn-cs"/>
        </a:defRPr>
      </a:lvl6pPr>
      <a:lvl7pPr marL="2971800" indent="-228600" algn="l" rtl="0" fontAlgn="base">
        <a:spcBef>
          <a:spcPct val="20000"/>
        </a:spcBef>
        <a:spcAft>
          <a:spcPct val="0"/>
        </a:spcAft>
        <a:buFont typeface="Times New Roman" pitchFamily="18" charset="0"/>
        <a:buChar char="–"/>
        <a:defRPr sz="2000">
          <a:solidFill>
            <a:schemeClr val="tx1"/>
          </a:solidFill>
          <a:latin typeface="+mn-lt"/>
          <a:cs typeface="+mn-cs"/>
        </a:defRPr>
      </a:lvl7pPr>
      <a:lvl8pPr marL="3429000" indent="-228600" algn="l" rtl="0" fontAlgn="base">
        <a:spcBef>
          <a:spcPct val="20000"/>
        </a:spcBef>
        <a:spcAft>
          <a:spcPct val="0"/>
        </a:spcAft>
        <a:buFont typeface="Times New Roman" pitchFamily="18" charset="0"/>
        <a:buChar char="–"/>
        <a:defRPr sz="2000">
          <a:solidFill>
            <a:schemeClr val="tx1"/>
          </a:solidFill>
          <a:latin typeface="+mn-lt"/>
          <a:cs typeface="+mn-cs"/>
        </a:defRPr>
      </a:lvl8pPr>
      <a:lvl9pPr marL="3886200" indent="-228600" algn="l" rtl="0" fontAlgn="base">
        <a:spcBef>
          <a:spcPct val="20000"/>
        </a:spcBef>
        <a:spcAft>
          <a:spcPct val="0"/>
        </a:spcAft>
        <a:buFont typeface="Times New Roman" pitchFamily="18" charset="0"/>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p:style>
          <a:lnRef idx="2">
            <a:schemeClr val="dk1">
              <a:shade val="50000"/>
            </a:schemeClr>
          </a:lnRef>
          <a:fillRef idx="1">
            <a:schemeClr val="dk1"/>
          </a:fillRef>
          <a:effectRef idx="0">
            <a:schemeClr val="dk1"/>
          </a:effectRef>
          <a:fontRef idx="minor">
            <a:schemeClr val="lt1"/>
          </a:fontRef>
        </p:style>
        <p:txBody>
          <a:bodyPr/>
          <a:lstStyle/>
          <a:p>
            <a:pPr algn="ctr" eaLnBrk="1" hangingPunct="1">
              <a:defRPr/>
            </a:pPr>
            <a:r>
              <a:rPr lang="en-US" sz="3600" dirty="0">
                <a:solidFill>
                  <a:schemeClr val="bg1"/>
                </a:solidFill>
              </a:rPr>
              <a:t>Making </a:t>
            </a:r>
            <a:r>
              <a:rPr lang="en-US" sz="3600" dirty="0" smtClean="0">
                <a:solidFill>
                  <a:schemeClr val="bg1"/>
                </a:solidFill>
              </a:rPr>
              <a:t>Compost</a:t>
            </a:r>
            <a:endParaRPr lang="en-US" sz="3600" dirty="0">
              <a:solidFill>
                <a:schemeClr val="bg1"/>
              </a:solidFill>
            </a:endParaRPr>
          </a:p>
        </p:txBody>
      </p:sp>
      <p:sp>
        <p:nvSpPr>
          <p:cNvPr id="20482" name="Content Placeholder 2"/>
          <p:cNvSpPr>
            <a:spLocks noGrp="1"/>
          </p:cNvSpPr>
          <p:nvPr>
            <p:ph idx="4294967295"/>
          </p:nvPr>
        </p:nvSpPr>
        <p:spPr>
          <a:xfrm>
            <a:off x="685800" y="1981200"/>
            <a:ext cx="7772400" cy="4876800"/>
          </a:xfrm>
        </p:spPr>
        <p:style>
          <a:lnRef idx="1">
            <a:schemeClr val="dk1"/>
          </a:lnRef>
          <a:fillRef idx="3">
            <a:schemeClr val="dk1"/>
          </a:fillRef>
          <a:effectRef idx="2">
            <a:schemeClr val="dk1"/>
          </a:effectRef>
          <a:fontRef idx="minor">
            <a:schemeClr val="lt1"/>
          </a:fontRef>
        </p:style>
        <p:txBody>
          <a:bodyPr/>
          <a:lstStyle/>
          <a:p>
            <a:pPr eaLnBrk="1" hangingPunct="1">
              <a:lnSpc>
                <a:spcPct val="90000"/>
              </a:lnSpc>
              <a:defRPr/>
            </a:pPr>
            <a:r>
              <a:rPr lang="en-US" sz="2400" dirty="0" smtClean="0">
                <a:solidFill>
                  <a:srgbClr val="FFFFFF"/>
                </a:solidFill>
              </a:rPr>
              <a:t>Try to have equal parts of green and brown. For green: manure, shredded leaves, ashes, food wastes like peelings, coffee grounds, egg shells, hair. For brown: corncobs, hay, paper, sawdust, vegetable stalks, seeds, nutshells, pine needles</a:t>
            </a:r>
          </a:p>
          <a:p>
            <a:pPr eaLnBrk="1" hangingPunct="1">
              <a:lnSpc>
                <a:spcPct val="90000"/>
              </a:lnSpc>
              <a:defRPr/>
            </a:pPr>
            <a:r>
              <a:rPr lang="en-US" sz="2400" dirty="0" smtClean="0">
                <a:solidFill>
                  <a:srgbClr val="FFFFFF"/>
                </a:solidFill>
              </a:rPr>
              <a:t>After rains, or put water on mulch pile, cover with an old tarp or black plastic so the mixture cooks</a:t>
            </a:r>
          </a:p>
          <a:p>
            <a:pPr eaLnBrk="1" hangingPunct="1">
              <a:lnSpc>
                <a:spcPct val="90000"/>
              </a:lnSpc>
              <a:defRPr/>
            </a:pPr>
            <a:r>
              <a:rPr lang="en-US" sz="2400" dirty="0" smtClean="0">
                <a:solidFill>
                  <a:srgbClr val="FFFFFF"/>
                </a:solidFill>
              </a:rPr>
              <a:t>Turn pile often, try to do before a rain, cover</a:t>
            </a:r>
          </a:p>
          <a:p>
            <a:pPr eaLnBrk="1" hangingPunct="1">
              <a:lnSpc>
                <a:spcPct val="90000"/>
              </a:lnSpc>
              <a:defRPr/>
            </a:pPr>
            <a:r>
              <a:rPr lang="en-US" sz="2400" dirty="0" smtClean="0">
                <a:solidFill>
                  <a:srgbClr val="FFFFFF"/>
                </a:solidFill>
              </a:rPr>
              <a:t>Compost piles work by generating heat and biological activity to decay organic material</a:t>
            </a:r>
          </a:p>
          <a:p>
            <a:pPr eaLnBrk="1" hangingPunct="1">
              <a:lnSpc>
                <a:spcPct val="90000"/>
              </a:lnSpc>
              <a:buFontTx/>
              <a:buNone/>
              <a:defRPr/>
            </a:pPr>
            <a:endParaRPr lang="en-US" sz="2800" dirty="0" smtClean="0">
              <a:solidFill>
                <a:srgbClr val="FFFFFF"/>
              </a:solidFill>
            </a:endParaRPr>
          </a:p>
          <a:p>
            <a:pPr eaLnBrk="1" hangingPunct="1">
              <a:lnSpc>
                <a:spcPct val="90000"/>
              </a:lnSpc>
              <a:defRPr/>
            </a:pPr>
            <a:endParaRPr lang="en-US" sz="3000" dirty="0" smtClean="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pPr algn="ctr" eaLnBrk="1" hangingPunct="1">
              <a:defRPr/>
            </a:pPr>
            <a:r>
              <a:rPr lang="en-US" sz="6000">
                <a:solidFill>
                  <a:srgbClr val="FFFFFF"/>
                </a:solidFill>
              </a:rPr>
              <a:t>Bare-root Plants</a:t>
            </a:r>
          </a:p>
        </p:txBody>
      </p:sp>
      <p:sp>
        <p:nvSpPr>
          <p:cNvPr id="32770" name="Content Placeholder 2"/>
          <p:cNvSpPr>
            <a:spLocks noGrp="1"/>
          </p:cNvSpPr>
          <p:nvPr>
            <p:ph idx="4294967295"/>
          </p:nvPr>
        </p:nvSpPr>
        <p:spPr>
          <a:xfrm>
            <a:off x="762000" y="1828800"/>
            <a:ext cx="7696200" cy="4876800"/>
          </a:xfrm>
        </p:spPr>
        <p:style>
          <a:lnRef idx="1">
            <a:schemeClr val="dk1"/>
          </a:lnRef>
          <a:fillRef idx="2">
            <a:schemeClr val="dk1"/>
          </a:fillRef>
          <a:effectRef idx="1">
            <a:schemeClr val="dk1"/>
          </a:effectRef>
          <a:fontRef idx="minor">
            <a:schemeClr val="dk1"/>
          </a:fontRef>
        </p:style>
        <p:txBody>
          <a:bodyPr/>
          <a:lstStyle/>
          <a:p>
            <a:pPr eaLnBrk="1" hangingPunct="1">
              <a:defRPr/>
            </a:pPr>
            <a:r>
              <a:rPr lang="en-US" dirty="0">
                <a:solidFill>
                  <a:srgbClr val="000000"/>
                </a:solidFill>
              </a:rPr>
              <a:t>Root Revival Tonic</a:t>
            </a:r>
          </a:p>
          <a:p>
            <a:pPr eaLnBrk="1" hangingPunct="1">
              <a:defRPr/>
            </a:pPr>
            <a:r>
              <a:rPr lang="en-US" dirty="0">
                <a:solidFill>
                  <a:srgbClr val="000000"/>
                </a:solidFill>
              </a:rPr>
              <a:t>1 T. liquid dish soap</a:t>
            </a:r>
          </a:p>
          <a:p>
            <a:pPr eaLnBrk="1" hangingPunct="1">
              <a:defRPr/>
            </a:pPr>
            <a:r>
              <a:rPr lang="en-US" dirty="0">
                <a:solidFill>
                  <a:srgbClr val="000000"/>
                </a:solidFill>
              </a:rPr>
              <a:t>¼ c. brewed tea</a:t>
            </a:r>
          </a:p>
          <a:p>
            <a:pPr eaLnBrk="1" hangingPunct="1">
              <a:defRPr/>
            </a:pPr>
            <a:r>
              <a:rPr lang="en-US" dirty="0">
                <a:solidFill>
                  <a:srgbClr val="000000"/>
                </a:solidFill>
              </a:rPr>
              <a:t>1 T. Epsom salts</a:t>
            </a:r>
          </a:p>
          <a:p>
            <a:pPr eaLnBrk="1" hangingPunct="1">
              <a:defRPr/>
            </a:pPr>
            <a:r>
              <a:rPr lang="en-US" dirty="0">
                <a:solidFill>
                  <a:srgbClr val="000000"/>
                </a:solidFill>
              </a:rPr>
              <a:t>1 gallon of water</a:t>
            </a:r>
          </a:p>
          <a:p>
            <a:pPr eaLnBrk="1" hangingPunct="1">
              <a:defRPr/>
            </a:pPr>
            <a:r>
              <a:rPr lang="en-US" dirty="0">
                <a:solidFill>
                  <a:srgbClr val="000000"/>
                </a:solidFill>
              </a:rPr>
              <a:t>Let plants sit in this tonic up to 24 hours.  This will revive the plants and get them ready to grow</a:t>
            </a:r>
          </a:p>
          <a:p>
            <a:pPr eaLnBrk="1" hangingPunct="1">
              <a:defRPr/>
            </a:pPr>
            <a:endParaRPr lang="en-US" dirty="0">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pPr algn="ctr" eaLnBrk="1" hangingPunct="1">
              <a:defRPr/>
            </a:pPr>
            <a:r>
              <a:rPr lang="en-US" sz="6000" b="1" dirty="0" smtClean="0">
                <a:solidFill>
                  <a:schemeClr val="bg1"/>
                </a:solidFill>
              </a:rPr>
              <a:t>Roses</a:t>
            </a:r>
          </a:p>
        </p:txBody>
      </p:sp>
      <p:sp>
        <p:nvSpPr>
          <p:cNvPr id="38914" name="Content Placeholder 2"/>
          <p:cNvSpPr>
            <a:spLocks noGrp="1"/>
          </p:cNvSpPr>
          <p:nvPr>
            <p:ph idx="4294967295"/>
          </p:nvPr>
        </p:nvSpPr>
        <p:spPr/>
        <p:style>
          <a:lnRef idx="1">
            <a:schemeClr val="dk1"/>
          </a:lnRef>
          <a:fillRef idx="2">
            <a:schemeClr val="dk1"/>
          </a:fillRef>
          <a:effectRef idx="1">
            <a:schemeClr val="dk1"/>
          </a:effectRef>
          <a:fontRef idx="minor">
            <a:schemeClr val="dk1"/>
          </a:fontRef>
        </p:style>
        <p:txBody>
          <a:bodyPr/>
          <a:lstStyle/>
          <a:p>
            <a:pPr eaLnBrk="1" hangingPunct="1">
              <a:defRPr/>
            </a:pPr>
            <a:r>
              <a:rPr lang="en-US" sz="2800" dirty="0" smtClean="0">
                <a:solidFill>
                  <a:srgbClr val="000000"/>
                </a:solidFill>
              </a:rPr>
              <a:t>Give your roses a bath once a week with a solution of 1 T. liquid dish soap with 2 gallons of warm water.  </a:t>
            </a:r>
          </a:p>
          <a:p>
            <a:pPr eaLnBrk="1" hangingPunct="1">
              <a:defRPr/>
            </a:pPr>
            <a:r>
              <a:rPr lang="en-US" sz="2800" dirty="0" smtClean="0">
                <a:solidFill>
                  <a:srgbClr val="000000"/>
                </a:solidFill>
              </a:rPr>
              <a:t>Odds are you will not need any chemicals</a:t>
            </a:r>
          </a:p>
          <a:p>
            <a:pPr eaLnBrk="1" hangingPunct="1">
              <a:defRPr/>
            </a:pPr>
            <a:r>
              <a:rPr lang="en-US" sz="2800" dirty="0" smtClean="0">
                <a:solidFill>
                  <a:srgbClr val="000000"/>
                </a:solidFill>
              </a:rPr>
              <a:t>Powdery Mildew is a fungus. ¼ c. BS, 1T of vegetable oil, 2 </a:t>
            </a:r>
            <a:r>
              <a:rPr lang="en-US" sz="2800" dirty="0" err="1" smtClean="0">
                <a:solidFill>
                  <a:srgbClr val="000000"/>
                </a:solidFill>
              </a:rPr>
              <a:t>qts</a:t>
            </a:r>
            <a:r>
              <a:rPr lang="en-US" sz="2800" dirty="0" smtClean="0">
                <a:solidFill>
                  <a:srgbClr val="000000"/>
                </a:solidFill>
              </a:rPr>
              <a:t>. water Spray early in the morning and when needed, every 2 wks. Works well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a:xfrm>
            <a:off x="9829800" y="34925"/>
            <a:ext cx="8229600" cy="1143000"/>
          </a:xfrm>
        </p:spPr>
        <p:txBody>
          <a:bodyPr/>
          <a:lstStyle/>
          <a:p>
            <a:pPr eaLnBrk="1" hangingPunct="1"/>
            <a:endParaRPr lang="en-US" altLang="en-US" smtClean="0"/>
          </a:p>
        </p:txBody>
      </p:sp>
      <p:sp>
        <p:nvSpPr>
          <p:cNvPr id="3" name="Content Placeholder 2"/>
          <p:cNvSpPr>
            <a:spLocks noGrp="1"/>
          </p:cNvSpPr>
          <p:nvPr>
            <p:ph idx="4294967295"/>
          </p:nvPr>
        </p:nvSpPr>
        <p:spPr>
          <a:xfrm>
            <a:off x="304800" y="228600"/>
            <a:ext cx="8610600" cy="6400800"/>
          </a:xfrm>
        </p:spPr>
        <p:style>
          <a:lnRef idx="1">
            <a:schemeClr val="dk1"/>
          </a:lnRef>
          <a:fillRef idx="2">
            <a:schemeClr val="dk1"/>
          </a:fillRef>
          <a:effectRef idx="1">
            <a:schemeClr val="dk1"/>
          </a:effectRef>
          <a:fontRef idx="minor">
            <a:schemeClr val="dk1"/>
          </a:fontRef>
        </p:style>
        <p:txBody>
          <a:bodyPr>
            <a:normAutofit/>
          </a:bodyPr>
          <a:lstStyle/>
          <a:p>
            <a:pPr marL="0" indent="0" eaLnBrk="1" hangingPunct="1">
              <a:lnSpc>
                <a:spcPct val="90000"/>
              </a:lnSpc>
              <a:buFontTx/>
              <a:buNone/>
              <a:defRPr/>
            </a:pPr>
            <a:r>
              <a:rPr lang="en-US" u="sng" dirty="0">
                <a:solidFill>
                  <a:srgbClr val="000000"/>
                </a:solidFill>
              </a:rPr>
              <a:t>Cut roses </a:t>
            </a:r>
            <a:r>
              <a:rPr lang="en-US" dirty="0">
                <a:solidFill>
                  <a:srgbClr val="000000"/>
                </a:solidFill>
              </a:rPr>
              <a:t>off of the vine above a five-leaf cluster to encourage new growth.  Letting roses die on the vine is an invitation to pests and diseases.</a:t>
            </a:r>
          </a:p>
          <a:p>
            <a:pPr marL="0" indent="0" eaLnBrk="1" hangingPunct="1">
              <a:lnSpc>
                <a:spcPct val="90000"/>
              </a:lnSpc>
              <a:buFontTx/>
              <a:buNone/>
              <a:defRPr/>
            </a:pPr>
            <a:r>
              <a:rPr lang="en-US" u="sng" dirty="0">
                <a:solidFill>
                  <a:srgbClr val="000000"/>
                </a:solidFill>
              </a:rPr>
              <a:t>Winter ready roses </a:t>
            </a:r>
            <a:r>
              <a:rPr lang="en-US" dirty="0">
                <a:solidFill>
                  <a:srgbClr val="000000"/>
                </a:solidFill>
              </a:rPr>
              <a:t>by pruning the back in the fall, cutting back only enough so they don’t whip in the wind. Rose cones help by preventing excessive pruning promoting sturdier plants and heartier growth in the spring.</a:t>
            </a:r>
          </a:p>
          <a:p>
            <a:pPr marL="0" indent="0" eaLnBrk="1" hangingPunct="1">
              <a:lnSpc>
                <a:spcPct val="90000"/>
              </a:lnSpc>
              <a:buFontTx/>
              <a:buNone/>
              <a:defRPr/>
            </a:pPr>
            <a:r>
              <a:rPr lang="en-US" dirty="0">
                <a:solidFill>
                  <a:srgbClr val="000000"/>
                </a:solidFill>
              </a:rPr>
              <a:t>Don’t paint cones will absorb heat and damage roses.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a:xfrm>
            <a:off x="10820400" y="609600"/>
            <a:ext cx="8229600" cy="1143000"/>
          </a:xfrm>
        </p:spPr>
        <p:txBody>
          <a:bodyPr/>
          <a:lstStyle/>
          <a:p>
            <a:pPr eaLnBrk="1" hangingPunct="1"/>
            <a:endParaRPr lang="en-US" altLang="en-US" smtClean="0"/>
          </a:p>
        </p:txBody>
      </p:sp>
      <p:sp>
        <p:nvSpPr>
          <p:cNvPr id="3" name="Content Placeholder 2"/>
          <p:cNvSpPr>
            <a:spLocks noGrp="1"/>
          </p:cNvSpPr>
          <p:nvPr>
            <p:ph idx="4294967295"/>
          </p:nvPr>
        </p:nvSpPr>
        <p:spPr>
          <a:xfrm>
            <a:off x="152400" y="228600"/>
            <a:ext cx="8991600" cy="6477000"/>
          </a:xfrm>
        </p:spPr>
        <p:style>
          <a:lnRef idx="1">
            <a:schemeClr val="dk1"/>
          </a:lnRef>
          <a:fillRef idx="2">
            <a:schemeClr val="dk1"/>
          </a:fillRef>
          <a:effectRef idx="1">
            <a:schemeClr val="dk1"/>
          </a:effectRef>
          <a:fontRef idx="minor">
            <a:schemeClr val="dk1"/>
          </a:fontRef>
        </p:style>
        <p:txBody>
          <a:bodyPr>
            <a:normAutofit lnSpcReduction="10000"/>
          </a:bodyPr>
          <a:lstStyle/>
          <a:p>
            <a:pPr marL="0" indent="0" eaLnBrk="1" hangingPunct="1">
              <a:lnSpc>
                <a:spcPct val="80000"/>
              </a:lnSpc>
              <a:buFontTx/>
              <a:buNone/>
              <a:defRPr/>
            </a:pPr>
            <a:r>
              <a:rPr lang="en-US" sz="3000" u="sng" dirty="0">
                <a:solidFill>
                  <a:srgbClr val="000000"/>
                </a:solidFill>
              </a:rPr>
              <a:t>Instead of cones, use card board  boxes</a:t>
            </a:r>
            <a:r>
              <a:rPr lang="en-US" sz="3000" dirty="0">
                <a:solidFill>
                  <a:srgbClr val="000000"/>
                </a:solidFill>
              </a:rPr>
              <a:t>, laying flaps flat on the ground at the base of the bush.</a:t>
            </a:r>
          </a:p>
          <a:p>
            <a:pPr marL="0" indent="0" eaLnBrk="1" hangingPunct="1">
              <a:lnSpc>
                <a:spcPct val="80000"/>
              </a:lnSpc>
              <a:buFontTx/>
              <a:buNone/>
              <a:defRPr/>
            </a:pPr>
            <a:r>
              <a:rPr lang="en-US" sz="3000" dirty="0">
                <a:solidFill>
                  <a:srgbClr val="000000"/>
                </a:solidFill>
              </a:rPr>
              <a:t>Weight down the box by putting rocks or soil on the flattened flaps.  Remove after the last hard spring freeze.  Can cut off top (bottom) of the box and easily covered for freezes. </a:t>
            </a:r>
          </a:p>
          <a:p>
            <a:pPr marL="0" indent="0" eaLnBrk="1" hangingPunct="1">
              <a:lnSpc>
                <a:spcPct val="80000"/>
              </a:lnSpc>
              <a:buFontTx/>
              <a:buNone/>
              <a:defRPr/>
            </a:pPr>
            <a:r>
              <a:rPr lang="en-US" sz="3000" b="1" u="sng" dirty="0">
                <a:solidFill>
                  <a:srgbClr val="000000"/>
                </a:solidFill>
              </a:rPr>
              <a:t>Use All Season Clean Up Tonic</a:t>
            </a:r>
          </a:p>
          <a:p>
            <a:pPr marL="0" indent="0" eaLnBrk="1" hangingPunct="1">
              <a:lnSpc>
                <a:spcPct val="80000"/>
              </a:lnSpc>
              <a:buFontTx/>
              <a:buNone/>
              <a:defRPr/>
            </a:pPr>
            <a:r>
              <a:rPr lang="en-US" sz="3000" dirty="0">
                <a:solidFill>
                  <a:srgbClr val="000000"/>
                </a:solidFill>
              </a:rPr>
              <a:t>1c. liquid dish soap</a:t>
            </a:r>
          </a:p>
          <a:p>
            <a:pPr marL="0" indent="0" eaLnBrk="1" hangingPunct="1">
              <a:lnSpc>
                <a:spcPct val="80000"/>
              </a:lnSpc>
              <a:buFontTx/>
              <a:buNone/>
              <a:defRPr/>
            </a:pPr>
            <a:r>
              <a:rPr lang="en-US" sz="3000" dirty="0">
                <a:solidFill>
                  <a:srgbClr val="000000"/>
                </a:solidFill>
              </a:rPr>
              <a:t>1c. Chewing tobacco juice 3 fingers of chew in</a:t>
            </a:r>
          </a:p>
          <a:p>
            <a:pPr marL="0" indent="0" eaLnBrk="1" hangingPunct="1">
              <a:lnSpc>
                <a:spcPct val="80000"/>
              </a:lnSpc>
              <a:buFontTx/>
              <a:buNone/>
              <a:defRPr/>
            </a:pPr>
            <a:r>
              <a:rPr lang="en-US" sz="3000" dirty="0">
                <a:solidFill>
                  <a:srgbClr val="000000"/>
                </a:solidFill>
              </a:rPr>
              <a:t> cloth, soak in gallon hot water</a:t>
            </a:r>
          </a:p>
          <a:p>
            <a:pPr marL="0" indent="0" eaLnBrk="1" hangingPunct="1">
              <a:lnSpc>
                <a:spcPct val="80000"/>
              </a:lnSpc>
              <a:buFontTx/>
              <a:buNone/>
              <a:defRPr/>
            </a:pPr>
            <a:r>
              <a:rPr lang="en-US" sz="3000" dirty="0">
                <a:solidFill>
                  <a:srgbClr val="000000"/>
                </a:solidFill>
              </a:rPr>
              <a:t>1c. Antiseptic mouthwash </a:t>
            </a:r>
          </a:p>
          <a:p>
            <a:pPr marL="0" indent="0" eaLnBrk="1" hangingPunct="1">
              <a:lnSpc>
                <a:spcPct val="80000"/>
              </a:lnSpc>
              <a:buFontTx/>
              <a:buNone/>
              <a:defRPr/>
            </a:pPr>
            <a:r>
              <a:rPr lang="en-US" sz="3000" dirty="0">
                <a:solidFill>
                  <a:srgbClr val="000000"/>
                </a:solidFill>
              </a:rPr>
              <a:t>Mix all in 20 gallons of water, use sprayer to put on plants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a:xfrm>
            <a:off x="9525000" y="228600"/>
            <a:ext cx="8229600" cy="1143000"/>
          </a:xfrm>
        </p:spPr>
        <p:txBody>
          <a:bodyPr/>
          <a:lstStyle/>
          <a:p>
            <a:pPr eaLnBrk="1" hangingPunct="1"/>
            <a:endParaRPr lang="en-US" altLang="en-US" smtClean="0"/>
          </a:p>
        </p:txBody>
      </p:sp>
      <p:sp>
        <p:nvSpPr>
          <p:cNvPr id="41986" name="Content Placeholder 2"/>
          <p:cNvSpPr>
            <a:spLocks noGrp="1"/>
          </p:cNvSpPr>
          <p:nvPr>
            <p:ph idx="4294967295"/>
          </p:nvPr>
        </p:nvSpPr>
        <p:spPr>
          <a:xfrm>
            <a:off x="381000" y="533400"/>
            <a:ext cx="8534400" cy="6096000"/>
          </a:xfrm>
        </p:spPr>
        <p:style>
          <a:lnRef idx="1">
            <a:schemeClr val="dk1"/>
          </a:lnRef>
          <a:fillRef idx="2">
            <a:schemeClr val="dk1"/>
          </a:fillRef>
          <a:effectRef idx="1">
            <a:schemeClr val="dk1"/>
          </a:effectRef>
          <a:fontRef idx="minor">
            <a:schemeClr val="dk1"/>
          </a:fontRef>
        </p:style>
        <p:txBody>
          <a:bodyPr/>
          <a:lstStyle/>
          <a:p>
            <a:pPr marL="0" indent="0" eaLnBrk="1" hangingPunct="1">
              <a:buFontTx/>
              <a:buNone/>
              <a:defRPr/>
            </a:pPr>
            <a:r>
              <a:rPr lang="en-US" u="sng" dirty="0">
                <a:solidFill>
                  <a:srgbClr val="000000"/>
                </a:solidFill>
              </a:rPr>
              <a:t>Never feed roses after August 15</a:t>
            </a:r>
            <a:r>
              <a:rPr lang="en-US" u="sng" baseline="30000" dirty="0">
                <a:solidFill>
                  <a:srgbClr val="000000"/>
                </a:solidFill>
              </a:rPr>
              <a:t>th</a:t>
            </a:r>
            <a:r>
              <a:rPr lang="en-US" u="sng" dirty="0">
                <a:solidFill>
                  <a:srgbClr val="000000"/>
                </a:solidFill>
              </a:rPr>
              <a:t> </a:t>
            </a:r>
            <a:r>
              <a:rPr lang="en-US" dirty="0">
                <a:solidFill>
                  <a:srgbClr val="000000"/>
                </a:solidFill>
              </a:rPr>
              <a:t>where temps drop below 20 degrees.  If you do, new growth won’t mature to get through the winter</a:t>
            </a:r>
          </a:p>
          <a:p>
            <a:pPr marL="0" indent="0" eaLnBrk="1" hangingPunct="1">
              <a:buFontTx/>
              <a:buNone/>
              <a:defRPr/>
            </a:pPr>
            <a:r>
              <a:rPr lang="en-US" u="sng" dirty="0">
                <a:solidFill>
                  <a:srgbClr val="000000"/>
                </a:solidFill>
              </a:rPr>
              <a:t>Energize your old roses with rotten bananas</a:t>
            </a:r>
          </a:p>
          <a:p>
            <a:pPr marL="0" indent="0" eaLnBrk="1" hangingPunct="1">
              <a:buFontTx/>
              <a:buNone/>
              <a:defRPr/>
            </a:pPr>
            <a:r>
              <a:rPr lang="en-US" dirty="0">
                <a:solidFill>
                  <a:srgbClr val="000000"/>
                </a:solidFill>
              </a:rPr>
              <a:t>Work bananas, skin and all into the soil around the base of the bushes.</a:t>
            </a:r>
          </a:p>
          <a:p>
            <a:pPr marL="0" indent="0" eaLnBrk="1" hangingPunct="1">
              <a:buFontTx/>
              <a:buNone/>
              <a:defRPr/>
            </a:pPr>
            <a:r>
              <a:rPr lang="en-US" dirty="0">
                <a:solidFill>
                  <a:srgbClr val="000000"/>
                </a:solidFill>
              </a:rPr>
              <a:t>Potassium in the fruit and skin gives your roses a power-packed boost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411163" y="50800"/>
            <a:ext cx="8229600" cy="1397000"/>
          </a:xfrm>
          <a:extLst/>
        </p:spPr>
        <p:style>
          <a:lnRef idx="2">
            <a:schemeClr val="dk1">
              <a:shade val="50000"/>
            </a:schemeClr>
          </a:lnRef>
          <a:fillRef idx="1">
            <a:schemeClr val="dk1"/>
          </a:fillRef>
          <a:effectRef idx="0">
            <a:schemeClr val="dk1"/>
          </a:effectRef>
          <a:fontRef idx="minor">
            <a:schemeClr val="lt1"/>
          </a:fontRef>
        </p:style>
        <p:txBody>
          <a:bodyPr>
            <a:normAutofit/>
          </a:bodyPr>
          <a:lstStyle/>
          <a:p>
            <a:pPr algn="ctr" eaLnBrk="1" hangingPunct="1">
              <a:defRPr/>
            </a:pPr>
            <a:r>
              <a:rPr lang="en-US" dirty="0" smtClean="0">
                <a:solidFill>
                  <a:schemeClr val="bg1"/>
                </a:solidFill>
              </a:rPr>
              <a:t>ROSES</a:t>
            </a:r>
            <a:r>
              <a:rPr lang="en-US" dirty="0" smtClean="0">
                <a:solidFill>
                  <a:srgbClr val="FFCC00"/>
                </a:solidFill>
              </a:rPr>
              <a:t> </a:t>
            </a:r>
            <a:r>
              <a:rPr lang="en-US" dirty="0" smtClean="0">
                <a:solidFill>
                  <a:schemeClr val="bg1"/>
                </a:solidFill>
              </a:rPr>
              <a:t>–ONIONS ON CALL</a:t>
            </a:r>
          </a:p>
        </p:txBody>
      </p:sp>
      <p:sp>
        <p:nvSpPr>
          <p:cNvPr id="3" name="Content Placeholder 2"/>
          <p:cNvSpPr>
            <a:spLocks noGrp="1"/>
          </p:cNvSpPr>
          <p:nvPr>
            <p:ph idx="4294967295"/>
          </p:nvPr>
        </p:nvSpPr>
        <p:spPr>
          <a:xfrm>
            <a:off x="685800" y="1828800"/>
            <a:ext cx="7772400" cy="4267200"/>
          </a:xfrm>
        </p:spPr>
        <p:style>
          <a:lnRef idx="1">
            <a:schemeClr val="dk1"/>
          </a:lnRef>
          <a:fillRef idx="2">
            <a:schemeClr val="dk1"/>
          </a:fillRef>
          <a:effectRef idx="1">
            <a:schemeClr val="dk1"/>
          </a:effectRef>
          <a:fontRef idx="minor">
            <a:schemeClr val="dk1"/>
          </a:fontRef>
        </p:style>
        <p:txBody>
          <a:bodyPr>
            <a:normAutofit/>
          </a:bodyPr>
          <a:lstStyle/>
          <a:p>
            <a:pPr marL="0" indent="0" eaLnBrk="1" hangingPunct="1">
              <a:lnSpc>
                <a:spcPct val="80000"/>
              </a:lnSpc>
              <a:buFontTx/>
              <a:buNone/>
              <a:defRPr/>
            </a:pPr>
            <a:r>
              <a:rPr lang="en-US" sz="2400" dirty="0" smtClean="0">
                <a:solidFill>
                  <a:srgbClr val="000000"/>
                </a:solidFill>
              </a:rPr>
              <a:t>Use onions to discourage aphids from dining on your roses.</a:t>
            </a:r>
          </a:p>
          <a:p>
            <a:pPr marL="0" indent="0" eaLnBrk="1" hangingPunct="1">
              <a:lnSpc>
                <a:spcPct val="80000"/>
              </a:lnSpc>
              <a:buFontTx/>
              <a:buNone/>
              <a:defRPr/>
            </a:pPr>
            <a:endParaRPr lang="en-US" sz="2400" dirty="0" smtClean="0">
              <a:solidFill>
                <a:srgbClr val="000000"/>
              </a:solidFill>
            </a:endParaRPr>
          </a:p>
          <a:p>
            <a:pPr marL="0" indent="0" eaLnBrk="1" hangingPunct="1">
              <a:lnSpc>
                <a:spcPct val="80000"/>
              </a:lnSpc>
              <a:buFontTx/>
              <a:buNone/>
              <a:defRPr/>
            </a:pPr>
            <a:r>
              <a:rPr lang="en-US" sz="2400" dirty="0" smtClean="0">
                <a:solidFill>
                  <a:srgbClr val="000000"/>
                </a:solidFill>
              </a:rPr>
              <a:t>Chop up a medium onion, place in blender with one quart water, pulverize, strain off liquid.</a:t>
            </a:r>
          </a:p>
          <a:p>
            <a:pPr marL="0" indent="0" eaLnBrk="1" hangingPunct="1">
              <a:lnSpc>
                <a:spcPct val="80000"/>
              </a:lnSpc>
              <a:buFontTx/>
              <a:buNone/>
              <a:defRPr/>
            </a:pPr>
            <a:endParaRPr lang="en-US" sz="2400" dirty="0" smtClean="0">
              <a:solidFill>
                <a:srgbClr val="000000"/>
              </a:solidFill>
            </a:endParaRPr>
          </a:p>
          <a:p>
            <a:pPr marL="0" indent="0" eaLnBrk="1" hangingPunct="1">
              <a:lnSpc>
                <a:spcPct val="80000"/>
              </a:lnSpc>
              <a:buFontTx/>
              <a:buNone/>
              <a:defRPr/>
            </a:pPr>
            <a:r>
              <a:rPr lang="en-US" sz="2400" dirty="0" smtClean="0">
                <a:solidFill>
                  <a:srgbClr val="000000"/>
                </a:solidFill>
              </a:rPr>
              <a:t>Add 1 t. of liquid dish soap to the onion juice</a:t>
            </a:r>
          </a:p>
          <a:p>
            <a:pPr marL="0" indent="0" eaLnBrk="1" hangingPunct="1">
              <a:lnSpc>
                <a:spcPct val="80000"/>
              </a:lnSpc>
              <a:buFontTx/>
              <a:buNone/>
              <a:defRPr/>
            </a:pPr>
            <a:endParaRPr lang="en-US" sz="2400" dirty="0" smtClean="0">
              <a:solidFill>
                <a:srgbClr val="000000"/>
              </a:solidFill>
            </a:endParaRPr>
          </a:p>
          <a:p>
            <a:pPr marL="0" indent="0" eaLnBrk="1" hangingPunct="1">
              <a:lnSpc>
                <a:spcPct val="80000"/>
              </a:lnSpc>
              <a:buFontTx/>
              <a:buNone/>
              <a:defRPr/>
            </a:pPr>
            <a:r>
              <a:rPr lang="en-US" sz="2400" dirty="0" smtClean="0">
                <a:solidFill>
                  <a:srgbClr val="000000"/>
                </a:solidFill>
              </a:rPr>
              <a:t>Liberally spray mixture to your rose bushes with a hand-held mist sprayer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381000"/>
            <a:ext cx="8001000" cy="1462088"/>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eaLnBrk="1" hangingPunct="1">
              <a:defRPr/>
            </a:pPr>
            <a:r>
              <a:rPr lang="en-US" sz="6000" dirty="0" smtClean="0">
                <a:solidFill>
                  <a:schemeClr val="bg1"/>
                </a:solidFill>
              </a:rPr>
              <a:t>Feeding</a:t>
            </a:r>
            <a:r>
              <a:rPr lang="en-US" dirty="0" smtClean="0">
                <a:solidFill>
                  <a:schemeClr val="bg1"/>
                </a:solidFill>
              </a:rPr>
              <a:t> </a:t>
            </a:r>
            <a:r>
              <a:rPr lang="en-US" sz="6000" dirty="0" smtClean="0">
                <a:solidFill>
                  <a:schemeClr val="bg1"/>
                </a:solidFill>
              </a:rPr>
              <a:t>Flowers</a:t>
            </a:r>
          </a:p>
        </p:txBody>
      </p:sp>
      <p:sp>
        <p:nvSpPr>
          <p:cNvPr id="3" name="Content Placeholder 2"/>
          <p:cNvSpPr>
            <a:spLocks noGrp="1"/>
          </p:cNvSpPr>
          <p:nvPr>
            <p:ph idx="4294967295"/>
          </p:nvPr>
        </p:nvSpPr>
        <p:spPr/>
        <p:style>
          <a:lnRef idx="3">
            <a:schemeClr val="lt1"/>
          </a:lnRef>
          <a:fillRef idx="1">
            <a:schemeClr val="accent6"/>
          </a:fillRef>
          <a:effectRef idx="1">
            <a:schemeClr val="accent6"/>
          </a:effectRef>
          <a:fontRef idx="minor">
            <a:schemeClr val="lt1"/>
          </a:fontRef>
        </p:style>
        <p:txBody>
          <a:bodyPr>
            <a:normAutofit lnSpcReduction="10000"/>
          </a:bodyPr>
          <a:lstStyle/>
          <a:p>
            <a:pPr marL="0" indent="0" eaLnBrk="1" hangingPunct="1">
              <a:buFontTx/>
              <a:buNone/>
              <a:defRPr/>
            </a:pPr>
            <a:r>
              <a:rPr lang="en-US" sz="2800" dirty="0" smtClean="0">
                <a:solidFill>
                  <a:srgbClr val="000000"/>
                </a:solidFill>
              </a:rPr>
              <a:t>3 steps </a:t>
            </a:r>
          </a:p>
          <a:p>
            <a:pPr marL="0" indent="0" eaLnBrk="1" hangingPunct="1">
              <a:buFont typeface="Wingdings" pitchFamily="2" charset="2"/>
              <a:buChar char="v"/>
              <a:defRPr/>
            </a:pPr>
            <a:r>
              <a:rPr lang="en-US" sz="2800" dirty="0" smtClean="0">
                <a:solidFill>
                  <a:srgbClr val="000000"/>
                </a:solidFill>
              </a:rPr>
              <a:t>Primary fertilizer beginning in the spring</a:t>
            </a:r>
          </a:p>
          <a:p>
            <a:pPr marL="0" indent="0" eaLnBrk="1" hangingPunct="1">
              <a:buFont typeface="Wingdings" pitchFamily="2" charset="2"/>
              <a:buChar char="v"/>
              <a:defRPr/>
            </a:pPr>
            <a:r>
              <a:rPr lang="en-US" sz="2800" dirty="0" smtClean="0">
                <a:solidFill>
                  <a:srgbClr val="000000"/>
                </a:solidFill>
              </a:rPr>
              <a:t>Snacks---when flower plants show themselves. No rules every 2-4 weeks; liquid 20-30% fertilizer; grow faster</a:t>
            </a:r>
          </a:p>
          <a:p>
            <a:pPr marL="0" indent="0" eaLnBrk="1" hangingPunct="1">
              <a:buFont typeface="Wingdings" pitchFamily="2" charset="2"/>
              <a:buChar char="v"/>
              <a:defRPr/>
            </a:pPr>
            <a:r>
              <a:rPr lang="en-US" sz="2800" dirty="0" smtClean="0">
                <a:solidFill>
                  <a:srgbClr val="000000"/>
                </a:solidFill>
              </a:rPr>
              <a:t> Vitamins –really a plant enhancer; liquid on ground not plant; powder best because last up to 5 years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style>
          <a:lnRef idx="1">
            <a:schemeClr val="accent5"/>
          </a:lnRef>
          <a:fillRef idx="1001">
            <a:schemeClr val="dk1"/>
          </a:fillRef>
          <a:effectRef idx="2">
            <a:schemeClr val="accent5"/>
          </a:effectRef>
          <a:fontRef idx="minor">
            <a:schemeClr val="lt1"/>
          </a:fontRef>
        </p:style>
        <p:txBody>
          <a:bodyPr>
            <a:normAutofit/>
          </a:bodyPr>
          <a:lstStyle/>
          <a:p>
            <a:pPr algn="ctr" eaLnBrk="1" hangingPunct="1">
              <a:defRPr/>
            </a:pPr>
            <a:r>
              <a:rPr lang="en-US" sz="5400" dirty="0" smtClean="0">
                <a:solidFill>
                  <a:schemeClr val="bg1"/>
                </a:solidFill>
              </a:rPr>
              <a:t>FRUIT TREES</a:t>
            </a:r>
          </a:p>
        </p:txBody>
      </p:sp>
      <p:sp>
        <p:nvSpPr>
          <p:cNvPr id="3" name="Content Placeholder 2"/>
          <p:cNvSpPr>
            <a:spLocks noGrp="1"/>
          </p:cNvSpPr>
          <p:nvPr>
            <p:ph idx="4294967295"/>
          </p:nvPr>
        </p:nvSpPr>
        <p:spPr>
          <a:xfrm>
            <a:off x="685800" y="1981200"/>
            <a:ext cx="7772400" cy="4495800"/>
          </a:xfrm>
        </p:spPr>
        <p:style>
          <a:lnRef idx="1">
            <a:schemeClr val="accent5"/>
          </a:lnRef>
          <a:fillRef idx="1002">
            <a:schemeClr val="dk1"/>
          </a:fillRef>
          <a:effectRef idx="2">
            <a:schemeClr val="accent5"/>
          </a:effectRef>
          <a:fontRef idx="minor">
            <a:schemeClr val="lt1"/>
          </a:fontRef>
        </p:style>
        <p:txBody>
          <a:bodyPr>
            <a:normAutofit/>
          </a:bodyPr>
          <a:lstStyle/>
          <a:p>
            <a:pPr eaLnBrk="1" hangingPunct="1">
              <a:defRPr/>
            </a:pPr>
            <a:r>
              <a:rPr lang="en-US" sz="2800" dirty="0" smtClean="0">
                <a:solidFill>
                  <a:schemeClr val="bg1"/>
                </a:solidFill>
              </a:rPr>
              <a:t>To keep bugs off of fruit</a:t>
            </a:r>
          </a:p>
          <a:p>
            <a:pPr eaLnBrk="1" hangingPunct="1">
              <a:defRPr/>
            </a:pPr>
            <a:r>
              <a:rPr lang="en-US" sz="2800" dirty="0" smtClean="0">
                <a:solidFill>
                  <a:schemeClr val="bg1"/>
                </a:solidFill>
              </a:rPr>
              <a:t>Tonic </a:t>
            </a:r>
          </a:p>
          <a:p>
            <a:pPr eaLnBrk="1" hangingPunct="1">
              <a:buFontTx/>
              <a:buNone/>
              <a:defRPr/>
            </a:pPr>
            <a:r>
              <a:rPr lang="en-US" sz="2800" dirty="0" smtClean="0">
                <a:solidFill>
                  <a:schemeClr val="bg1"/>
                </a:solidFill>
              </a:rPr>
              <a:t> 1/2 c. vinegar, l c. honey, fill one gallon jug</a:t>
            </a:r>
          </a:p>
          <a:p>
            <a:pPr eaLnBrk="1" hangingPunct="1">
              <a:buFontTx/>
              <a:buNone/>
              <a:defRPr/>
            </a:pPr>
            <a:r>
              <a:rPr lang="en-US" sz="2800" dirty="0" smtClean="0">
                <a:solidFill>
                  <a:schemeClr val="bg1"/>
                </a:solidFill>
              </a:rPr>
              <a:t>   with handle, and one banana peeling</a:t>
            </a:r>
          </a:p>
          <a:p>
            <a:pPr eaLnBrk="1" hangingPunct="1">
              <a:buFontTx/>
              <a:buNone/>
              <a:defRPr/>
            </a:pPr>
            <a:r>
              <a:rPr lang="en-US" sz="2800" dirty="0">
                <a:solidFill>
                  <a:schemeClr val="bg1"/>
                </a:solidFill>
              </a:rPr>
              <a:t> </a:t>
            </a:r>
            <a:r>
              <a:rPr lang="en-US" sz="2800" dirty="0" smtClean="0">
                <a:solidFill>
                  <a:schemeClr val="bg1"/>
                </a:solidFill>
              </a:rPr>
              <a:t>             Hang from fruit tree</a:t>
            </a:r>
          </a:p>
          <a:p>
            <a:pPr algn="ctr" eaLnBrk="1" hangingPunct="1">
              <a:buFontTx/>
              <a:buNone/>
              <a:defRPr/>
            </a:pPr>
            <a:r>
              <a:rPr lang="en-US" sz="2800" dirty="0" smtClean="0">
                <a:solidFill>
                  <a:schemeClr val="bg1"/>
                </a:solidFill>
              </a:rPr>
              <a:t>Worth saying over! </a:t>
            </a:r>
          </a:p>
          <a:p>
            <a:pPr algn="ctr" eaLnBrk="1" hangingPunct="1">
              <a:buFontTx/>
              <a:buNone/>
              <a:defRPr/>
            </a:pPr>
            <a:r>
              <a:rPr lang="en-US" sz="2800" dirty="0" smtClean="0">
                <a:solidFill>
                  <a:schemeClr val="bg1"/>
                </a:solidFill>
              </a:rPr>
              <a:t>Because works well!!!!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algn="ctr"/>
            <a:r>
              <a:rPr lang="en-US" sz="6600" smtClean="0"/>
              <a:t>Geraniums</a:t>
            </a:r>
          </a:p>
        </p:txBody>
      </p:sp>
      <p:sp>
        <p:nvSpPr>
          <p:cNvPr id="31746" name="Rectangle 3"/>
          <p:cNvSpPr>
            <a:spLocks noGrp="1" noChangeArrowheads="1"/>
          </p:cNvSpPr>
          <p:nvPr>
            <p:ph type="body" idx="1"/>
          </p:nvPr>
        </p:nvSpPr>
        <p:spPr/>
        <p:txBody>
          <a:bodyPr/>
          <a:lstStyle/>
          <a:p>
            <a:r>
              <a:rPr lang="en-US" smtClean="0"/>
              <a:t>Put in a paper bag during the winter months in a cool place</a:t>
            </a:r>
          </a:p>
          <a:p>
            <a:r>
              <a:rPr lang="en-US" smtClean="0"/>
              <a:t>Pull out, plant!</a:t>
            </a:r>
          </a:p>
          <a:p>
            <a:r>
              <a:rPr lang="en-US" smtClean="0"/>
              <a:t>Also leave in planters and put in front of a southern exposure</a:t>
            </a:r>
          </a:p>
          <a:p>
            <a:r>
              <a:rPr lang="en-US" smtClean="0"/>
              <a:t>Must be well drained</a:t>
            </a:r>
          </a:p>
          <a:p>
            <a:r>
              <a:rPr lang="en-US" smtClean="0"/>
              <a:t>Easy to propagate</a:t>
            </a:r>
          </a:p>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pPr algn="ctr" eaLnBrk="1" hangingPunct="1">
              <a:defRPr/>
            </a:pPr>
            <a:r>
              <a:rPr lang="en-US" dirty="0">
                <a:solidFill>
                  <a:schemeClr val="bg1"/>
                </a:solidFill>
              </a:rPr>
              <a:t>Compost</a:t>
            </a:r>
            <a:r>
              <a:rPr lang="en-US" dirty="0">
                <a:solidFill>
                  <a:srgbClr val="FFFFFF"/>
                </a:solidFill>
              </a:rPr>
              <a:t> </a:t>
            </a:r>
            <a:r>
              <a:rPr lang="en-US" dirty="0">
                <a:solidFill>
                  <a:schemeClr val="bg1"/>
                </a:solidFill>
              </a:rPr>
              <a:t>Container</a:t>
            </a:r>
            <a:r>
              <a:rPr lang="en-US" dirty="0">
                <a:solidFill>
                  <a:srgbClr val="FFFFFF"/>
                </a:solidFill>
              </a:rPr>
              <a:t> </a:t>
            </a:r>
            <a:r>
              <a:rPr lang="en-US" dirty="0">
                <a:solidFill>
                  <a:schemeClr val="bg1"/>
                </a:solidFill>
              </a:rPr>
              <a:t>Alternatives</a:t>
            </a:r>
          </a:p>
        </p:txBody>
      </p:sp>
      <p:sp>
        <p:nvSpPr>
          <p:cNvPr id="21506" name="Content Placeholder 2"/>
          <p:cNvSpPr>
            <a:spLocks noGrp="1"/>
          </p:cNvSpPr>
          <p:nvPr>
            <p:ph idx="4294967295"/>
          </p:nvPr>
        </p:nvSpPr>
        <p:spPr>
          <a:xfrm>
            <a:off x="423862" y="1873113"/>
            <a:ext cx="8229601" cy="4839216"/>
          </a:xfrm>
          <a:extLst/>
        </p:spPr>
        <p:style>
          <a:lnRef idx="0">
            <a:schemeClr val="dk1"/>
          </a:lnRef>
          <a:fillRef idx="3">
            <a:schemeClr val="dk1"/>
          </a:fillRef>
          <a:effectRef idx="3">
            <a:schemeClr val="dk1"/>
          </a:effectRef>
          <a:fontRef idx="minor">
            <a:schemeClr val="lt1"/>
          </a:fontRef>
        </p:style>
        <p:txBody>
          <a:bodyPr/>
          <a:lstStyle/>
          <a:p>
            <a:pPr eaLnBrk="1" hangingPunct="1">
              <a:buClrTx/>
              <a:buFont typeface="Arial" charset="0"/>
              <a:buChar char="•"/>
              <a:defRPr/>
            </a:pPr>
            <a:r>
              <a:rPr lang="en-US" sz="2800" smtClean="0">
                <a:solidFill>
                  <a:srgbClr val="FFCC00"/>
                </a:solidFill>
              </a:rPr>
              <a:t>Bag-black plastic garbage bags</a:t>
            </a:r>
          </a:p>
          <a:p>
            <a:pPr eaLnBrk="1" hangingPunct="1">
              <a:buClrTx/>
              <a:buFont typeface="Arial" charset="0"/>
              <a:buChar char="•"/>
              <a:defRPr/>
            </a:pPr>
            <a:r>
              <a:rPr lang="en-US" sz="2800" smtClean="0">
                <a:solidFill>
                  <a:srgbClr val="FFCC00"/>
                </a:solidFill>
              </a:rPr>
              <a:t>Bin-make your own from boards, logs, bricks, concrete blocks, chicken wire, other fencing</a:t>
            </a:r>
          </a:p>
          <a:p>
            <a:pPr eaLnBrk="1" hangingPunct="1">
              <a:buClrTx/>
              <a:buFont typeface="Arial" charset="0"/>
              <a:buChar char="•"/>
              <a:defRPr/>
            </a:pPr>
            <a:r>
              <a:rPr lang="en-US" sz="2800" smtClean="0">
                <a:solidFill>
                  <a:srgbClr val="FFCC00"/>
                </a:solidFill>
              </a:rPr>
              <a:t>Can remove the bottom of a metal garbage can, wobbly so needs support with stakes</a:t>
            </a:r>
          </a:p>
          <a:p>
            <a:pPr eaLnBrk="1" hangingPunct="1">
              <a:buClrTx/>
              <a:buFont typeface="Arial" charset="0"/>
              <a:buChar char="•"/>
              <a:defRPr/>
            </a:pPr>
            <a:r>
              <a:rPr lang="en-US" sz="2800" smtClean="0">
                <a:solidFill>
                  <a:srgbClr val="FFCC00"/>
                </a:solidFill>
              </a:rPr>
              <a:t>Fireplace-unused outdoor fireplace, or barbecue pit</a:t>
            </a:r>
          </a:p>
          <a:p>
            <a:pPr eaLnBrk="1" hangingPunct="1">
              <a:buClrTx/>
              <a:buFont typeface="Arial" charset="0"/>
              <a:buChar char="•"/>
              <a:defRPr/>
            </a:pPr>
            <a:r>
              <a:rPr lang="en-US" sz="2800" smtClean="0">
                <a:solidFill>
                  <a:srgbClr val="FFCC00"/>
                </a:solidFill>
              </a:rPr>
              <a:t>Compost= “black gold” for a garden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19050"/>
            <a:ext cx="7772400" cy="1276350"/>
          </a:xfrm>
        </p:spPr>
        <p:style>
          <a:lnRef idx="1">
            <a:schemeClr val="dk1"/>
          </a:lnRef>
          <a:fillRef idx="1001">
            <a:schemeClr val="lt2"/>
          </a:fillRef>
          <a:effectRef idx="1">
            <a:schemeClr val="dk1"/>
          </a:effectRef>
          <a:fontRef idx="minor">
            <a:schemeClr val="dk1"/>
          </a:fontRef>
        </p:style>
        <p:txBody>
          <a:bodyPr>
            <a:normAutofit/>
          </a:bodyPr>
          <a:lstStyle/>
          <a:p>
            <a:pPr algn="ctr" eaLnBrk="1" hangingPunct="1">
              <a:defRPr/>
            </a:pPr>
            <a:r>
              <a:rPr lang="en-US" sz="4000" dirty="0" smtClean="0">
                <a:solidFill>
                  <a:schemeClr val="bg2"/>
                </a:solidFill>
              </a:rPr>
              <a:t>Encourage Breakdown</a:t>
            </a:r>
          </a:p>
        </p:txBody>
      </p:sp>
      <p:sp>
        <p:nvSpPr>
          <p:cNvPr id="23554" name="Content Placeholder 2"/>
          <p:cNvSpPr>
            <a:spLocks noGrp="1"/>
          </p:cNvSpPr>
          <p:nvPr>
            <p:ph idx="4294967295"/>
          </p:nvPr>
        </p:nvSpPr>
        <p:spPr>
          <a:xfrm>
            <a:off x="428625" y="1471613"/>
            <a:ext cx="8443913" cy="5386387"/>
          </a:xfrm>
          <a:extLst/>
        </p:spPr>
        <p:style>
          <a:lnRef idx="3">
            <a:schemeClr val="lt1"/>
          </a:lnRef>
          <a:fillRef idx="1">
            <a:schemeClr val="accent1"/>
          </a:fillRef>
          <a:effectRef idx="1">
            <a:schemeClr val="accent1"/>
          </a:effectRef>
          <a:fontRef idx="minor">
            <a:schemeClr val="lt1"/>
          </a:fontRef>
        </p:style>
        <p:txBody>
          <a:bodyPr/>
          <a:lstStyle/>
          <a:p>
            <a:pPr eaLnBrk="1" hangingPunct="1">
              <a:buClrTx/>
              <a:defRPr/>
            </a:pPr>
            <a:r>
              <a:rPr lang="en-US" dirty="0" smtClean="0">
                <a:solidFill>
                  <a:schemeClr val="bg1"/>
                </a:solidFill>
              </a:rPr>
              <a:t>Worms-earthworms</a:t>
            </a:r>
          </a:p>
          <a:p>
            <a:pPr eaLnBrk="1" hangingPunct="1">
              <a:buClrTx/>
              <a:defRPr/>
            </a:pPr>
            <a:r>
              <a:rPr lang="en-US" dirty="0" smtClean="0">
                <a:solidFill>
                  <a:schemeClr val="bg1"/>
                </a:solidFill>
              </a:rPr>
              <a:t>Pour a drink-dump a can of regular cola, sugar will hurry up decomposition</a:t>
            </a:r>
          </a:p>
          <a:p>
            <a:pPr eaLnBrk="1" hangingPunct="1">
              <a:buClrTx/>
              <a:defRPr/>
            </a:pPr>
            <a:r>
              <a:rPr lang="en-US" dirty="0" smtClean="0">
                <a:solidFill>
                  <a:schemeClr val="bg1"/>
                </a:solidFill>
              </a:rPr>
              <a:t>Mix up a starter tonic: ¼ bottle of beer; ¼ c. of ammonia and gallon of warm water </a:t>
            </a:r>
          </a:p>
          <a:p>
            <a:pPr eaLnBrk="1" hangingPunct="1">
              <a:buClrTx/>
              <a:defRPr/>
            </a:pPr>
            <a:r>
              <a:rPr lang="en-US" dirty="0" smtClean="0">
                <a:solidFill>
                  <a:schemeClr val="bg1"/>
                </a:solidFill>
              </a:rPr>
              <a:t>Ready in 14 days</a:t>
            </a:r>
          </a:p>
          <a:p>
            <a:pPr eaLnBrk="1" hangingPunct="1">
              <a:buClrTx/>
              <a:defRPr/>
            </a:pPr>
            <a:r>
              <a:rPr lang="en-US" dirty="0" smtClean="0">
                <a:solidFill>
                  <a:schemeClr val="bg1"/>
                </a:solidFill>
              </a:rPr>
              <a:t>Interior temperature should  be 180 degrees</a:t>
            </a:r>
            <a:r>
              <a:rPr lang="en-US" dirty="0" smtClean="0">
                <a:solidFill>
                  <a:srgbClr val="FFCC00"/>
                </a:solidFill>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extLst/>
        </p:spPr>
        <p:style>
          <a:lnRef idx="1">
            <a:schemeClr val="accent6"/>
          </a:lnRef>
          <a:fillRef idx="2">
            <a:schemeClr val="accent6"/>
          </a:fillRef>
          <a:effectRef idx="1">
            <a:schemeClr val="accent6"/>
          </a:effectRef>
          <a:fontRef idx="minor">
            <a:schemeClr val="dk1"/>
          </a:fontRef>
        </p:style>
        <p:txBody>
          <a:bodyPr>
            <a:normAutofit lnSpcReduction="10000"/>
          </a:bodyPr>
          <a:lstStyle/>
          <a:p>
            <a:pPr eaLnBrk="1" hangingPunct="1">
              <a:lnSpc>
                <a:spcPct val="80000"/>
              </a:lnSpc>
              <a:defRPr/>
            </a:pPr>
            <a:r>
              <a:rPr lang="en-US" sz="2400" smtClean="0">
                <a:solidFill>
                  <a:srgbClr val="000000"/>
                </a:solidFill>
              </a:rPr>
              <a:t>Ammonia-helps encourage leafy plant growth</a:t>
            </a:r>
          </a:p>
          <a:p>
            <a:pPr eaLnBrk="1" hangingPunct="1">
              <a:lnSpc>
                <a:spcPct val="80000"/>
              </a:lnSpc>
              <a:defRPr/>
            </a:pPr>
            <a:r>
              <a:rPr lang="en-US" sz="2400" smtClean="0">
                <a:solidFill>
                  <a:srgbClr val="000000"/>
                </a:solidFill>
              </a:rPr>
              <a:t>Beer-enzyme activator helps release nutrients locked in soil plus starts organic activity</a:t>
            </a:r>
          </a:p>
          <a:p>
            <a:pPr eaLnBrk="1" hangingPunct="1">
              <a:lnSpc>
                <a:spcPct val="80000"/>
              </a:lnSpc>
              <a:defRPr/>
            </a:pPr>
            <a:r>
              <a:rPr lang="en-US" sz="2400" smtClean="0">
                <a:solidFill>
                  <a:srgbClr val="000000"/>
                </a:solidFill>
              </a:rPr>
              <a:t>Molasses-source of sugar that stimulates chlorophyll formations of plants</a:t>
            </a:r>
          </a:p>
          <a:p>
            <a:pPr eaLnBrk="1" hangingPunct="1">
              <a:lnSpc>
                <a:spcPct val="80000"/>
              </a:lnSpc>
              <a:defRPr/>
            </a:pPr>
            <a:r>
              <a:rPr lang="en-US" sz="2400" smtClean="0">
                <a:solidFill>
                  <a:srgbClr val="000000"/>
                </a:solidFill>
              </a:rPr>
              <a:t>Seaweed-natural hormone that stimulates and increase plant growth</a:t>
            </a:r>
          </a:p>
          <a:p>
            <a:pPr eaLnBrk="1" hangingPunct="1">
              <a:lnSpc>
                <a:spcPct val="80000"/>
              </a:lnSpc>
              <a:defRPr/>
            </a:pPr>
            <a:r>
              <a:rPr lang="en-US" sz="2400" smtClean="0">
                <a:solidFill>
                  <a:srgbClr val="000000"/>
                </a:solidFill>
              </a:rPr>
              <a:t>Soap-softens soil, removes dust, dirt, and pollutions so that osmosis and photosynthesis can more easily occur.</a:t>
            </a:r>
          </a:p>
          <a:p>
            <a:pPr eaLnBrk="1" hangingPunct="1">
              <a:lnSpc>
                <a:spcPct val="80000"/>
              </a:lnSpc>
              <a:defRPr/>
            </a:pPr>
            <a:r>
              <a:rPr lang="en-US" sz="2400" smtClean="0">
                <a:solidFill>
                  <a:srgbClr val="000000"/>
                </a:solidFill>
              </a:rPr>
              <a:t>Tea- contains tannic acid, which helps plants digest their food faster</a:t>
            </a:r>
          </a:p>
        </p:txBody>
      </p:sp>
      <p:sp>
        <p:nvSpPr>
          <p:cNvPr id="16389" name="Title 3"/>
          <p:cNvSpPr>
            <a:spLocks noGrp="1"/>
          </p:cNvSpPr>
          <p:nvPr>
            <p:ph type="title" idx="4294967295"/>
          </p:nvPr>
        </p:nvSpPr>
        <p:spPr/>
        <p:style>
          <a:lnRef idx="2">
            <a:schemeClr val="accent6">
              <a:shade val="50000"/>
            </a:schemeClr>
          </a:lnRef>
          <a:fillRef idx="1">
            <a:schemeClr val="accent6"/>
          </a:fillRef>
          <a:effectRef idx="0">
            <a:schemeClr val="accent6"/>
          </a:effectRef>
          <a:fontRef idx="minor">
            <a:schemeClr val="lt1"/>
          </a:fontRef>
        </p:style>
        <p:txBody>
          <a:bodyPr/>
          <a:lstStyle/>
          <a:p>
            <a:pPr algn="ctr" eaLnBrk="1" hangingPunct="1">
              <a:defRPr/>
            </a:pPr>
            <a:r>
              <a:rPr lang="en-US" altLang="en-US" sz="4000" dirty="0" smtClean="0">
                <a:solidFill>
                  <a:srgbClr val="FFFFFF"/>
                </a:solidFill>
              </a:rPr>
              <a:t>How's and Whys of Ingredients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301625"/>
            <a:ext cx="7772400" cy="536575"/>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eaLnBrk="1" hangingPunct="1">
              <a:defRPr/>
            </a:pPr>
            <a:r>
              <a:rPr lang="en-US" sz="4000" dirty="0">
                <a:solidFill>
                  <a:srgbClr val="000000"/>
                </a:solidFill>
              </a:rPr>
              <a:t>Spring Cleanup</a:t>
            </a:r>
          </a:p>
        </p:txBody>
      </p:sp>
      <p:sp>
        <p:nvSpPr>
          <p:cNvPr id="3" name="Content Placeholder 2"/>
          <p:cNvSpPr>
            <a:spLocks noGrp="1"/>
          </p:cNvSpPr>
          <p:nvPr>
            <p:ph idx="4294967295"/>
          </p:nvPr>
        </p:nvSpPr>
        <p:spPr>
          <a:xfrm>
            <a:off x="228600" y="990600"/>
            <a:ext cx="8686800" cy="5410200"/>
          </a:xfrm>
        </p:spPr>
        <p:style>
          <a:lnRef idx="3">
            <a:schemeClr val="lt1"/>
          </a:lnRef>
          <a:fillRef idx="1">
            <a:schemeClr val="accent2"/>
          </a:fillRef>
          <a:effectRef idx="1">
            <a:schemeClr val="accent2"/>
          </a:effectRef>
          <a:fontRef idx="minor">
            <a:schemeClr val="lt1"/>
          </a:fontRef>
        </p:style>
        <p:txBody>
          <a:bodyPr>
            <a:normAutofit/>
          </a:bodyPr>
          <a:lstStyle/>
          <a:p>
            <a:pPr marL="0" indent="0" eaLnBrk="1" hangingPunct="1">
              <a:lnSpc>
                <a:spcPct val="80000"/>
              </a:lnSpc>
              <a:buFontTx/>
              <a:buNone/>
              <a:defRPr/>
            </a:pPr>
            <a:endParaRPr lang="en-US" sz="2000" dirty="0">
              <a:solidFill>
                <a:schemeClr val="bg1"/>
              </a:solidFill>
            </a:endParaRPr>
          </a:p>
          <a:p>
            <a:pPr marL="0" indent="0" eaLnBrk="1" hangingPunct="1">
              <a:lnSpc>
                <a:spcPct val="80000"/>
              </a:lnSpc>
              <a:buFontTx/>
              <a:buNone/>
              <a:defRPr/>
            </a:pPr>
            <a:r>
              <a:rPr lang="en-US" sz="2000" dirty="0">
                <a:solidFill>
                  <a:schemeClr val="bg1"/>
                </a:solidFill>
              </a:rPr>
              <a:t>1.As soon as you can, remove all of last year’s foliage (even if there is a little snow on the ground).</a:t>
            </a:r>
          </a:p>
          <a:p>
            <a:pPr marL="0" indent="0" eaLnBrk="1" hangingPunct="1">
              <a:lnSpc>
                <a:spcPct val="80000"/>
              </a:lnSpc>
              <a:buFontTx/>
              <a:buNone/>
              <a:defRPr/>
            </a:pPr>
            <a:r>
              <a:rPr lang="en-US" sz="2000" dirty="0">
                <a:solidFill>
                  <a:schemeClr val="bg1"/>
                </a:solidFill>
              </a:rPr>
              <a:t>2.Before growth begins, sprinkle a mix of 5 lbs. of natural </a:t>
            </a:r>
            <a:r>
              <a:rPr lang="en-US" sz="2000" dirty="0" smtClean="0">
                <a:solidFill>
                  <a:schemeClr val="bg1"/>
                </a:solidFill>
              </a:rPr>
              <a:t>organic </a:t>
            </a:r>
            <a:r>
              <a:rPr lang="en-US" sz="2000" dirty="0">
                <a:solidFill>
                  <a:schemeClr val="bg1"/>
                </a:solidFill>
              </a:rPr>
              <a:t>food and l lb. Epsom salts per 100 sq. feet of garden soil</a:t>
            </a:r>
          </a:p>
          <a:p>
            <a:pPr marL="0" indent="0" eaLnBrk="1" hangingPunct="1">
              <a:lnSpc>
                <a:spcPct val="80000"/>
              </a:lnSpc>
              <a:buFontTx/>
              <a:buNone/>
              <a:defRPr/>
            </a:pPr>
            <a:r>
              <a:rPr lang="en-US" sz="2000" dirty="0">
                <a:solidFill>
                  <a:schemeClr val="bg1"/>
                </a:solidFill>
              </a:rPr>
              <a:t>3.Feed plants with All-Season Green-Up Tonic: l can beer, l c. ammonia, ½ c. liquid dish soap, ½ c. of liquid lawn food, ½ c. molasses or syrup</a:t>
            </a:r>
          </a:p>
          <a:p>
            <a:pPr marL="0" indent="0" eaLnBrk="1" hangingPunct="1">
              <a:lnSpc>
                <a:spcPct val="80000"/>
              </a:lnSpc>
              <a:buFontTx/>
              <a:buNone/>
              <a:defRPr/>
            </a:pPr>
            <a:r>
              <a:rPr lang="en-US" sz="2000" dirty="0">
                <a:solidFill>
                  <a:schemeClr val="bg1"/>
                </a:solidFill>
              </a:rPr>
              <a:t>---Add water to 20 gallon sprayer and apply every 3 weeks after plants start to grow</a:t>
            </a:r>
          </a:p>
          <a:p>
            <a:pPr marL="0" indent="0" eaLnBrk="1" hangingPunct="1">
              <a:lnSpc>
                <a:spcPct val="80000"/>
              </a:lnSpc>
              <a:buFontTx/>
              <a:buNone/>
              <a:defRPr/>
            </a:pPr>
            <a:r>
              <a:rPr lang="en-US" sz="2000" dirty="0">
                <a:solidFill>
                  <a:schemeClr val="bg1"/>
                </a:solidFill>
              </a:rPr>
              <a:t>4. Use Total Pest Control one week later, repeat every 2 weeks.  </a:t>
            </a:r>
          </a:p>
          <a:p>
            <a:pPr marL="0" indent="0" eaLnBrk="1" hangingPunct="1">
              <a:lnSpc>
                <a:spcPct val="80000"/>
              </a:lnSpc>
              <a:buFontTx/>
              <a:buNone/>
              <a:defRPr/>
            </a:pPr>
            <a:r>
              <a:rPr lang="en-US" sz="2000" dirty="0">
                <a:solidFill>
                  <a:schemeClr val="bg1"/>
                </a:solidFill>
              </a:rPr>
              <a:t>Garlic cloves 6, 1T  baby shampoo,  l qt.  Water, spray plants</a:t>
            </a:r>
          </a:p>
          <a:p>
            <a:pPr marL="0" indent="0" eaLnBrk="1" hangingPunct="1">
              <a:lnSpc>
                <a:spcPct val="80000"/>
              </a:lnSpc>
              <a:buFontTx/>
              <a:buNone/>
              <a:defRPr/>
            </a:pPr>
            <a:r>
              <a:rPr lang="en-US" sz="2000" dirty="0">
                <a:solidFill>
                  <a:schemeClr val="bg1"/>
                </a:solidFill>
              </a:rPr>
              <a:t>5. Keep soil damp, but not soggy.</a:t>
            </a:r>
          </a:p>
          <a:p>
            <a:pPr marL="0" indent="0" eaLnBrk="1" hangingPunct="1">
              <a:lnSpc>
                <a:spcPct val="80000"/>
              </a:lnSpc>
              <a:buFontTx/>
              <a:buNone/>
              <a:defRPr/>
            </a:pPr>
            <a:r>
              <a:rPr lang="en-US" sz="2000" dirty="0">
                <a:solidFill>
                  <a:schemeClr val="bg1"/>
                </a:solidFill>
              </a:rPr>
              <a:t>6. Thin, trim, pinch back plants</a:t>
            </a:r>
          </a:p>
          <a:p>
            <a:pPr marL="0" indent="0" eaLnBrk="1" hangingPunct="1">
              <a:lnSpc>
                <a:spcPct val="80000"/>
              </a:lnSpc>
              <a:buFontTx/>
              <a:buNone/>
              <a:defRPr/>
            </a:pPr>
            <a:r>
              <a:rPr lang="en-US" sz="2000" dirty="0">
                <a:solidFill>
                  <a:schemeClr val="bg1"/>
                </a:solidFill>
              </a:rPr>
              <a:t>7. DO NOT pick vegetables if under stress from extreme drought, extreme temperatures or excessive humidity.   Water, or let cool off, or dry then start.</a:t>
            </a:r>
          </a:p>
          <a:p>
            <a:pPr marL="0" indent="0" eaLnBrk="1" hangingPunct="1">
              <a:lnSpc>
                <a:spcPct val="80000"/>
              </a:lnSpc>
              <a:defRPr/>
            </a:pPr>
            <a:endParaRPr lang="en-US" sz="2000" dirty="0">
              <a:solidFill>
                <a:srgbClr val="FFFF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1325" y="341313"/>
            <a:ext cx="8229600" cy="1143000"/>
          </a:xfrm>
          <a:extLst/>
        </p:spPr>
        <p:style>
          <a:lnRef idx="0">
            <a:schemeClr val="accent1"/>
          </a:lnRef>
          <a:fillRef idx="3">
            <a:schemeClr val="accent1"/>
          </a:fillRef>
          <a:effectRef idx="3">
            <a:schemeClr val="accent1"/>
          </a:effectRef>
          <a:fontRef idx="minor">
            <a:schemeClr val="lt1"/>
          </a:fontRef>
        </p:style>
        <p:txBody>
          <a:bodyPr>
            <a:normAutofit/>
          </a:bodyPr>
          <a:lstStyle/>
          <a:p>
            <a:pPr algn="ctr" eaLnBrk="1" hangingPunct="1">
              <a:defRPr/>
            </a:pPr>
            <a:r>
              <a:rPr lang="en-US" sz="6000" dirty="0" smtClean="0">
                <a:solidFill>
                  <a:schemeClr val="bg1"/>
                </a:solidFill>
              </a:rPr>
              <a:t>Ready to Plant</a:t>
            </a:r>
          </a:p>
        </p:txBody>
      </p:sp>
      <p:sp>
        <p:nvSpPr>
          <p:cNvPr id="3" name="Content Placeholder 2"/>
          <p:cNvSpPr>
            <a:spLocks noGrp="1"/>
          </p:cNvSpPr>
          <p:nvPr>
            <p:ph idx="4294967295"/>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eaLnBrk="1" hangingPunct="1">
              <a:lnSpc>
                <a:spcPct val="90000"/>
              </a:lnSpc>
              <a:defRPr/>
            </a:pPr>
            <a:r>
              <a:rPr lang="en-US" sz="2400" smtClean="0">
                <a:solidFill>
                  <a:srgbClr val="000000"/>
                </a:solidFill>
              </a:rPr>
              <a:t>Companion plants help each other grow by supplying nutrients other needs and warding off insects</a:t>
            </a:r>
          </a:p>
          <a:p>
            <a:pPr eaLnBrk="1" hangingPunct="1">
              <a:lnSpc>
                <a:spcPct val="90000"/>
              </a:lnSpc>
              <a:defRPr/>
            </a:pPr>
            <a:r>
              <a:rPr lang="en-US" sz="2400" smtClean="0">
                <a:solidFill>
                  <a:srgbClr val="000000"/>
                </a:solidFill>
              </a:rPr>
              <a:t>Asparagus- Tomatoes</a:t>
            </a:r>
          </a:p>
          <a:p>
            <a:pPr eaLnBrk="1" hangingPunct="1">
              <a:lnSpc>
                <a:spcPct val="90000"/>
              </a:lnSpc>
              <a:defRPr/>
            </a:pPr>
            <a:r>
              <a:rPr lang="en-US" sz="2400" smtClean="0">
                <a:solidFill>
                  <a:srgbClr val="000000"/>
                </a:solidFill>
              </a:rPr>
              <a:t>Beans- Beets, Cabbages, Carrots, Cauliflower, Cucumbers, Potatoes</a:t>
            </a:r>
          </a:p>
          <a:p>
            <a:pPr eaLnBrk="1" hangingPunct="1">
              <a:lnSpc>
                <a:spcPct val="90000"/>
              </a:lnSpc>
              <a:defRPr/>
            </a:pPr>
            <a:r>
              <a:rPr lang="en-US" sz="2400" smtClean="0">
                <a:solidFill>
                  <a:srgbClr val="000000"/>
                </a:solidFill>
              </a:rPr>
              <a:t>Corn- Melons, Peas, Pumpkins, Squash</a:t>
            </a:r>
          </a:p>
          <a:p>
            <a:pPr eaLnBrk="1" hangingPunct="1">
              <a:lnSpc>
                <a:spcPct val="90000"/>
              </a:lnSpc>
              <a:defRPr/>
            </a:pPr>
            <a:r>
              <a:rPr lang="en-US" sz="2400" smtClean="0">
                <a:solidFill>
                  <a:srgbClr val="000000"/>
                </a:solidFill>
              </a:rPr>
              <a:t>Spinach- Strawberries</a:t>
            </a:r>
          </a:p>
          <a:p>
            <a:pPr eaLnBrk="1" hangingPunct="1">
              <a:lnSpc>
                <a:spcPct val="90000"/>
              </a:lnSpc>
              <a:defRPr/>
            </a:pPr>
            <a:r>
              <a:rPr lang="en-US" sz="2400" smtClean="0">
                <a:solidFill>
                  <a:srgbClr val="000000"/>
                </a:solidFill>
              </a:rPr>
              <a:t>Onions- Beets</a:t>
            </a:r>
          </a:p>
          <a:p>
            <a:pPr eaLnBrk="1" hangingPunct="1">
              <a:lnSpc>
                <a:spcPct val="90000"/>
              </a:lnSpc>
              <a:defRPr/>
            </a:pPr>
            <a:r>
              <a:rPr lang="en-US" sz="2400" smtClean="0">
                <a:solidFill>
                  <a:srgbClr val="000000"/>
                </a:solidFill>
              </a:rPr>
              <a:t>Radishes- Cucumbers, Lettuce, Peas</a:t>
            </a:r>
          </a:p>
          <a:p>
            <a:pPr eaLnBrk="1" hangingPunct="1">
              <a:lnSpc>
                <a:spcPct val="90000"/>
              </a:lnSpc>
              <a:defRPr/>
            </a:pPr>
            <a:r>
              <a:rPr lang="en-US" sz="2400" smtClean="0">
                <a:solidFill>
                  <a:srgbClr val="000000"/>
                </a:solidFill>
              </a:rPr>
              <a:t>Carrots- Chives, Leeks, Lettuce</a:t>
            </a:r>
          </a:p>
          <a:p>
            <a:pPr eaLnBrk="1" hangingPunct="1">
              <a:lnSpc>
                <a:spcPct val="90000"/>
              </a:lnSpc>
              <a:defRPr/>
            </a:pPr>
            <a:endParaRPr lang="en-US" sz="2700" smtClean="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301625"/>
            <a:ext cx="7772400" cy="993775"/>
          </a:xfrm>
        </p:spPr>
        <p:style>
          <a:lnRef idx="1">
            <a:schemeClr val="accent5"/>
          </a:lnRef>
          <a:fillRef idx="3">
            <a:schemeClr val="accent5"/>
          </a:fillRef>
          <a:effectRef idx="2">
            <a:schemeClr val="accent5"/>
          </a:effectRef>
          <a:fontRef idx="minor">
            <a:schemeClr val="lt1"/>
          </a:fontRef>
        </p:style>
        <p:txBody>
          <a:bodyPr>
            <a:normAutofit fontScale="90000"/>
          </a:bodyPr>
          <a:lstStyle/>
          <a:p>
            <a:pPr algn="ctr" eaLnBrk="1" hangingPunct="1">
              <a:defRPr/>
            </a:pPr>
            <a:r>
              <a:rPr lang="en-US" sz="6000" dirty="0" smtClean="0">
                <a:solidFill>
                  <a:schemeClr val="bg2"/>
                </a:solidFill>
              </a:rPr>
              <a:t>Transplanting </a:t>
            </a:r>
          </a:p>
        </p:txBody>
      </p:sp>
      <p:sp>
        <p:nvSpPr>
          <p:cNvPr id="21507" name="Content Placeholder 2"/>
          <p:cNvSpPr>
            <a:spLocks noGrp="1"/>
          </p:cNvSpPr>
          <p:nvPr>
            <p:ph idx="4294967295"/>
          </p:nvPr>
        </p:nvSpPr>
        <p:spPr>
          <a:xfrm>
            <a:off x="457200" y="1295400"/>
            <a:ext cx="8229600" cy="5562600"/>
          </a:xfrm>
        </p:spPr>
        <p:style>
          <a:lnRef idx="1">
            <a:schemeClr val="dk1"/>
          </a:lnRef>
          <a:fillRef idx="2">
            <a:schemeClr val="dk1"/>
          </a:fillRef>
          <a:effectRef idx="1">
            <a:schemeClr val="dk1"/>
          </a:effectRef>
          <a:fontRef idx="minor">
            <a:schemeClr val="dk1"/>
          </a:fontRef>
        </p:style>
        <p:txBody>
          <a:bodyPr/>
          <a:lstStyle/>
          <a:p>
            <a:pPr eaLnBrk="1" hangingPunct="1">
              <a:defRPr/>
            </a:pPr>
            <a:r>
              <a:rPr lang="en-US" altLang="en-US" sz="2800" dirty="0" smtClean="0">
                <a:solidFill>
                  <a:srgbClr val="000000"/>
                </a:solidFill>
              </a:rPr>
              <a:t>Don’t transplant a seedling until has 4 leaves ( show: for starting plants)</a:t>
            </a:r>
          </a:p>
          <a:p>
            <a:pPr eaLnBrk="1" hangingPunct="1">
              <a:defRPr/>
            </a:pPr>
            <a:r>
              <a:rPr lang="en-US" altLang="en-US" sz="2800" dirty="0" smtClean="0">
                <a:solidFill>
                  <a:srgbClr val="000000"/>
                </a:solidFill>
              </a:rPr>
              <a:t>The second set of leaves are the “true leaves” which helps the shock of transplanting</a:t>
            </a:r>
          </a:p>
          <a:p>
            <a:pPr eaLnBrk="1" hangingPunct="1">
              <a:defRPr/>
            </a:pPr>
            <a:r>
              <a:rPr lang="en-US" altLang="en-US" sz="2800" dirty="0" smtClean="0">
                <a:solidFill>
                  <a:srgbClr val="000000"/>
                </a:solidFill>
              </a:rPr>
              <a:t>Water plants thoroughly 24 hours before transplanting</a:t>
            </a:r>
          </a:p>
          <a:p>
            <a:pPr eaLnBrk="1" hangingPunct="1">
              <a:defRPr/>
            </a:pPr>
            <a:r>
              <a:rPr lang="en-US" altLang="en-US" sz="2800" dirty="0" smtClean="0">
                <a:solidFill>
                  <a:srgbClr val="000000"/>
                </a:solidFill>
              </a:rPr>
              <a:t>Before planting roots in soft mud. Use Transplant Tonic=1/2 can of beer, 1 T. ammonia, l T. instant tea, 1 T. baby shampoo, l gallon of water.  Use 1 cup for each plant transplanting.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1325" y="22157"/>
            <a:ext cx="8229600" cy="693603"/>
          </a:xfrm>
          <a:extLst/>
        </p:spPr>
        <p:style>
          <a:lnRef idx="0">
            <a:schemeClr val="accent1"/>
          </a:lnRef>
          <a:fillRef idx="3">
            <a:schemeClr val="accent1"/>
          </a:fillRef>
          <a:effectRef idx="3">
            <a:schemeClr val="accent1"/>
          </a:effectRef>
          <a:fontRef idx="minor">
            <a:schemeClr val="lt1"/>
          </a:fontRef>
        </p:style>
        <p:txBody>
          <a:bodyPr>
            <a:normAutofit fontScale="90000"/>
          </a:bodyPr>
          <a:lstStyle/>
          <a:p>
            <a:pPr algn="ctr" eaLnBrk="1" hangingPunct="1">
              <a:defRPr/>
            </a:pPr>
            <a:r>
              <a:rPr lang="en-US" smtClean="0">
                <a:solidFill>
                  <a:schemeClr val="bg1"/>
                </a:solidFill>
              </a:rPr>
              <a:t>Secrets </a:t>
            </a:r>
          </a:p>
        </p:txBody>
      </p:sp>
      <p:sp>
        <p:nvSpPr>
          <p:cNvPr id="3" name="Content Placeholder 2"/>
          <p:cNvSpPr>
            <a:spLocks noGrp="1"/>
          </p:cNvSpPr>
          <p:nvPr>
            <p:ph idx="4294967295"/>
          </p:nvPr>
        </p:nvSpPr>
        <p:spPr>
          <a:xfrm>
            <a:off x="609600" y="990600"/>
            <a:ext cx="7772400" cy="533400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eaLnBrk="1" hangingPunct="1">
              <a:lnSpc>
                <a:spcPct val="80000"/>
              </a:lnSpc>
              <a:defRPr/>
            </a:pPr>
            <a:r>
              <a:rPr lang="en-US" sz="3000" dirty="0">
                <a:solidFill>
                  <a:srgbClr val="000000"/>
                </a:solidFill>
              </a:rPr>
              <a:t>Dry eggshell in microwave or oven, crush, add to planting mix for quick calcium fix or soak in water use, get same results</a:t>
            </a:r>
          </a:p>
          <a:p>
            <a:pPr eaLnBrk="1" hangingPunct="1">
              <a:lnSpc>
                <a:spcPct val="80000"/>
              </a:lnSpc>
              <a:defRPr/>
            </a:pPr>
            <a:r>
              <a:rPr lang="en-US" sz="3000" dirty="0">
                <a:solidFill>
                  <a:srgbClr val="000000"/>
                </a:solidFill>
              </a:rPr>
              <a:t>Peppers love acidic soil, bury a book of matches under each plant </a:t>
            </a:r>
            <a:r>
              <a:rPr lang="en-US" sz="3000" dirty="0" err="1">
                <a:solidFill>
                  <a:srgbClr val="000000"/>
                </a:solidFill>
              </a:rPr>
              <a:t>sulphur</a:t>
            </a:r>
            <a:r>
              <a:rPr lang="en-US" sz="3000" dirty="0">
                <a:solidFill>
                  <a:srgbClr val="000000"/>
                </a:solidFill>
              </a:rPr>
              <a:t> in matches increases acidity</a:t>
            </a:r>
          </a:p>
          <a:p>
            <a:pPr eaLnBrk="1" hangingPunct="1">
              <a:lnSpc>
                <a:spcPct val="80000"/>
              </a:lnSpc>
              <a:defRPr/>
            </a:pPr>
            <a:r>
              <a:rPr lang="en-US" sz="3000" u="sng" dirty="0">
                <a:solidFill>
                  <a:srgbClr val="000000"/>
                </a:solidFill>
              </a:rPr>
              <a:t>Red-Hot Repellent</a:t>
            </a:r>
          </a:p>
          <a:p>
            <a:pPr eaLnBrk="1" hangingPunct="1">
              <a:lnSpc>
                <a:spcPct val="80000"/>
              </a:lnSpc>
              <a:defRPr/>
            </a:pPr>
            <a:r>
              <a:rPr lang="en-US" sz="3000" dirty="0">
                <a:solidFill>
                  <a:srgbClr val="000000"/>
                </a:solidFill>
              </a:rPr>
              <a:t>Keep insects or worms off of flower bushes, cabbage plants, etc. lightly dust with cayenne (red) pepper in morning while plants are still wet with dew</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eaLnBrk="1" hangingPunct="1">
              <a:defRPr/>
            </a:pPr>
            <a:r>
              <a:rPr lang="en-US" sz="6000" dirty="0">
                <a:solidFill>
                  <a:srgbClr val="FFFFFF"/>
                </a:solidFill>
              </a:rPr>
              <a:t>Bug Control</a:t>
            </a:r>
          </a:p>
        </p:txBody>
      </p:sp>
      <p:sp>
        <p:nvSpPr>
          <p:cNvPr id="3" name="Content Placeholder 2"/>
          <p:cNvSpPr>
            <a:spLocks noGrp="1"/>
          </p:cNvSpPr>
          <p:nvPr>
            <p:ph idx="4294967295"/>
          </p:nvPr>
        </p:nvSpPr>
        <p:spPr>
          <a:xfrm>
            <a:off x="685800" y="1981200"/>
            <a:ext cx="7772400" cy="4648200"/>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eaLnBrk="1" hangingPunct="1">
              <a:lnSpc>
                <a:spcPct val="90000"/>
              </a:lnSpc>
              <a:defRPr/>
            </a:pPr>
            <a:r>
              <a:rPr lang="en-US" sz="2800" dirty="0" smtClean="0">
                <a:solidFill>
                  <a:srgbClr val="000000"/>
                </a:solidFill>
              </a:rPr>
              <a:t>Natural Bug Juice= ½c. marigolds,  ½ c. geraniums, ½ c. garlic, 10 gallons of warm water, Mash finely, sprinkle over and around vegetables</a:t>
            </a:r>
          </a:p>
          <a:p>
            <a:pPr eaLnBrk="1" hangingPunct="1">
              <a:lnSpc>
                <a:spcPct val="90000"/>
              </a:lnSpc>
              <a:defRPr/>
            </a:pPr>
            <a:r>
              <a:rPr lang="en-US" sz="2800" dirty="0" smtClean="0">
                <a:solidFill>
                  <a:srgbClr val="000000"/>
                </a:solidFill>
              </a:rPr>
              <a:t>Fruit Trees Insect Tonic= l c. honey, ½ c. vinegar, water to almost top of gallon milk jug, add 1 banana peel.  Hang in tree.  Use ½ gallon jugs still use 1 banana peel.  Works!!!!</a:t>
            </a:r>
          </a:p>
          <a:p>
            <a:pPr eaLnBrk="1" hangingPunct="1">
              <a:lnSpc>
                <a:spcPct val="90000"/>
              </a:lnSpc>
              <a:defRPr/>
            </a:pPr>
            <a:r>
              <a:rPr lang="en-US" sz="2800" dirty="0" smtClean="0">
                <a:solidFill>
                  <a:srgbClr val="000000"/>
                </a:solidFill>
              </a:rPr>
              <a:t>No more spraying with insect spray for bugs.</a:t>
            </a:r>
          </a:p>
          <a:p>
            <a:pPr eaLnBrk="1" hangingPunct="1">
              <a:lnSpc>
                <a:spcPct val="90000"/>
              </a:lnSpc>
              <a:defRPr/>
            </a:pPr>
            <a:r>
              <a:rPr lang="en-US" sz="2800" dirty="0" smtClean="0">
                <a:solidFill>
                  <a:srgbClr val="000000"/>
                </a:solidFill>
              </a:rPr>
              <a:t>Beans- coffee grounds for bugs</a:t>
            </a:r>
          </a:p>
          <a:p>
            <a:pPr eaLnBrk="1" hangingPunct="1">
              <a:lnSpc>
                <a:spcPct val="90000"/>
              </a:lnSpc>
              <a:defRPr/>
            </a:pPr>
            <a:r>
              <a:rPr lang="en-US" sz="2800" dirty="0" smtClean="0">
                <a:solidFill>
                  <a:srgbClr val="000000"/>
                </a:solidFill>
              </a:rPr>
              <a:t>Nail by tomatoes to prevent cut worms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ireworks">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
        <a:cs typeface="Arial"/>
      </a:majorFont>
      <a:minorFont>
        <a:latin typeface="Arial Black"/>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cs typeface="Arial" charset="0"/>
          </a:defRPr>
        </a:defPPr>
      </a:lstStyle>
    </a:lnDef>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Fireworks</Template>
  <TotalTime>1245</TotalTime>
  <Words>1136</Words>
  <Application>Microsoft Office PowerPoint</Application>
  <PresentationFormat>On-screen Show (4:3)</PresentationFormat>
  <Paragraphs>113</Paragraphs>
  <Slides>18</Slides>
  <Notes>0</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18</vt:i4>
      </vt:variant>
    </vt:vector>
  </HeadingPairs>
  <TitlesOfParts>
    <vt:vector size="24" baseType="lpstr">
      <vt:lpstr>Arial Black</vt:lpstr>
      <vt:lpstr>Arial</vt:lpstr>
      <vt:lpstr>Times New Roman</vt:lpstr>
      <vt:lpstr>Calibri</vt:lpstr>
      <vt:lpstr>Wingdings</vt:lpstr>
      <vt:lpstr>Fireworks</vt:lpstr>
      <vt:lpstr>Making Compost</vt:lpstr>
      <vt:lpstr>Compost Container Alternatives</vt:lpstr>
      <vt:lpstr>Encourage Breakdown</vt:lpstr>
      <vt:lpstr>How's and Whys of Ingredients </vt:lpstr>
      <vt:lpstr>Spring Cleanup</vt:lpstr>
      <vt:lpstr>Slide 11</vt:lpstr>
      <vt:lpstr>Transplanting </vt:lpstr>
      <vt:lpstr>Slide 13</vt:lpstr>
      <vt:lpstr>Bug Control</vt:lpstr>
      <vt:lpstr>Bare-root Plants</vt:lpstr>
      <vt:lpstr>Roses</vt:lpstr>
      <vt:lpstr>Slide 17</vt:lpstr>
      <vt:lpstr>Slide 18</vt:lpstr>
      <vt:lpstr>Slide 19</vt:lpstr>
      <vt:lpstr>ROSES –ONIONS ON CALL</vt:lpstr>
      <vt:lpstr>Feeding Flowers</vt:lpstr>
      <vt:lpstr>FRUIT TREES</vt:lpstr>
      <vt:lpstr>Geraniums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GARDENING SECRETS</dc:title>
  <dc:creator>HP8470p</dc:creator>
  <cp:lastModifiedBy>Judy</cp:lastModifiedBy>
  <cp:revision>162</cp:revision>
  <dcterms:created xsi:type="dcterms:W3CDTF">2014-12-02T20:03:56Z</dcterms:created>
  <dcterms:modified xsi:type="dcterms:W3CDTF">2015-03-03T16:04:35Z</dcterms:modified>
</cp:coreProperties>
</file>